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7"/>
  </p:notesMasterIdLst>
  <p:sldIdLst>
    <p:sldId id="256" r:id="rId2"/>
    <p:sldId id="257" r:id="rId3"/>
    <p:sldId id="309" r:id="rId4"/>
    <p:sldId id="310" r:id="rId5"/>
    <p:sldId id="311" r:id="rId6"/>
  </p:sldIdLst>
  <p:sldSz cx="9144000" cy="5143500" type="screen16x9"/>
  <p:notesSz cx="6858000" cy="9144000"/>
  <p:embeddedFontLst>
    <p:embeddedFont>
      <p:font typeface="Livvic" pitchFamily="2" charset="0"/>
      <p:regular r:id="rId8"/>
    </p:embeddedFont>
    <p:embeddedFont>
      <p:font typeface="Pacifico" panose="00000500000000000000" pitchFamily="2" charset="0"/>
      <p:regular r:id="rId9"/>
    </p:embeddedFont>
    <p:embeddedFont>
      <p:font typeface="Quicksand Light" panose="020B0604020202020204" charset="0"/>
      <p:regular r:id="rId10"/>
      <p:bold r:id="rId11"/>
    </p:embeddedFont>
    <p:embeddedFont>
      <p:font typeface="Roboto Condensed Light" panose="02000000000000000000" pitchFamily="2" charset="0"/>
      <p:regular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55CC"/>
    <a:srgbClr val="B7A0E4"/>
    <a:srgbClr val="BDD0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E8C1AC0-3524-4EF7-9D1F-6036332C1727}">
  <a:tblStyle styleId="{FE8C1AC0-3524-4EF7-9D1F-6036332C17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b81364c40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b81364c40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b81364c40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b81364c40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867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5303f80478_0_1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5303f80478_0_1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0420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5303f80478_0_1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5303f80478_0_1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161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43750" y="1625188"/>
            <a:ext cx="6856500" cy="145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Pacifico"/>
              <a:buNone/>
              <a:defRPr sz="8500">
                <a:latin typeface="Pacifico"/>
                <a:ea typeface="Pacifico"/>
                <a:cs typeface="Pacifico"/>
                <a:sym typeface="Pacific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Pacifico"/>
              <a:buNone/>
              <a:defRPr sz="52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Pacifico"/>
              <a:buNone/>
              <a:defRPr sz="52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Pacifico"/>
              <a:buNone/>
              <a:defRPr sz="52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Pacifico"/>
              <a:buNone/>
              <a:defRPr sz="52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Pacifico"/>
              <a:buNone/>
              <a:defRPr sz="52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Pacifico"/>
              <a:buNone/>
              <a:defRPr sz="52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Pacifico"/>
              <a:buNone/>
              <a:defRPr sz="52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Pacifico"/>
              <a:buNone/>
              <a:defRPr sz="52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43550" y="2853850"/>
            <a:ext cx="68568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16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726225" y="438312"/>
            <a:ext cx="773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726225" y="438312"/>
            <a:ext cx="241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subTitle" idx="1"/>
          </p:nvPr>
        </p:nvSpPr>
        <p:spPr>
          <a:xfrm>
            <a:off x="816731" y="2089950"/>
            <a:ext cx="2808900" cy="14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 txBox="1">
            <a:spLocks noGrp="1"/>
          </p:cNvSpPr>
          <p:nvPr>
            <p:ph type="title"/>
          </p:nvPr>
        </p:nvSpPr>
        <p:spPr>
          <a:xfrm>
            <a:off x="726225" y="438118"/>
            <a:ext cx="765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body" idx="1"/>
          </p:nvPr>
        </p:nvSpPr>
        <p:spPr>
          <a:xfrm>
            <a:off x="762400" y="1043483"/>
            <a:ext cx="7619100" cy="36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Livvic"/>
              <a:buAutoNum type="arabicPeriod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6225" y="438312"/>
            <a:ext cx="7732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sz="28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Char char="●"/>
              <a:defRPr sz="16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Char char="○"/>
              <a:defRPr sz="16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Char char="■"/>
              <a:defRPr sz="16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Char char="●"/>
              <a:defRPr sz="16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Char char="○"/>
              <a:defRPr sz="16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Char char="■"/>
              <a:defRPr sz="16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Char char="●"/>
              <a:defRPr sz="16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Char char="○"/>
              <a:defRPr sz="16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600"/>
              <a:buFont typeface="Quicksand Light"/>
              <a:buChar char="■"/>
              <a:defRPr sz="1600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9" r:id="rId4"/>
    <p:sldLayoutId id="2147483660" r:id="rId5"/>
    <p:sldLayoutId id="2147483673" r:id="rId6"/>
    <p:sldLayoutId id="2147483674" r:id="rId7"/>
    <p:sldLayoutId id="2147483675" r:id="rId8"/>
    <p:sldLayoutId id="214748367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2.sv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0F8AF0A5-2914-42F5-9F18-B9F49F014F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-587612" y="2336799"/>
            <a:ext cx="4678911" cy="3135633"/>
          </a:xfrm>
          <a:prstGeom prst="rect">
            <a:avLst/>
          </a:prstGeom>
        </p:spPr>
      </p:pic>
      <p:sp>
        <p:nvSpPr>
          <p:cNvPr id="132" name="Google Shape;132;p33"/>
          <p:cNvSpPr txBox="1">
            <a:spLocks noGrp="1"/>
          </p:cNvSpPr>
          <p:nvPr>
            <p:ph type="ctrTitle"/>
          </p:nvPr>
        </p:nvSpPr>
        <p:spPr>
          <a:xfrm>
            <a:off x="282338" y="1844400"/>
            <a:ext cx="8579223" cy="145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br>
              <a:rPr lang="it-IT" dirty="0"/>
            </a:br>
            <a:r>
              <a:rPr lang="it-IT" dirty="0"/>
              <a:t>Progetto WIKI</a:t>
            </a:r>
            <a:endParaRPr dirty="0"/>
          </a:p>
        </p:txBody>
      </p:sp>
      <p:sp>
        <p:nvSpPr>
          <p:cNvPr id="133" name="Google Shape;133;p33"/>
          <p:cNvSpPr txBox="1">
            <a:spLocks noGrp="1"/>
          </p:cNvSpPr>
          <p:nvPr>
            <p:ph type="subTitle" idx="1"/>
          </p:nvPr>
        </p:nvSpPr>
        <p:spPr>
          <a:xfrm>
            <a:off x="1143550" y="2853850"/>
            <a:ext cx="68568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Bergonzi Simone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4"/>
          <p:cNvSpPr txBox="1">
            <a:spLocks noGrp="1"/>
          </p:cNvSpPr>
          <p:nvPr>
            <p:ph type="title"/>
          </p:nvPr>
        </p:nvSpPr>
        <p:spPr>
          <a:xfrm>
            <a:off x="726225" y="438118"/>
            <a:ext cx="765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DataBase</a:t>
            </a:r>
            <a:endParaRPr dirty="0"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1"/>
          </p:nvPr>
        </p:nvSpPr>
        <p:spPr>
          <a:xfrm>
            <a:off x="3992388" y="1294907"/>
            <a:ext cx="4764241" cy="2553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23850" indent="-1714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1155CC"/>
                </a:solidFill>
              </a:rPr>
              <a:t>Tabella Utenze:</a:t>
            </a:r>
          </a:p>
          <a:p>
            <a:pPr marL="0" indent="0">
              <a:buNone/>
            </a:pPr>
            <a:r>
              <a:rPr lang="it-IT" dirty="0"/>
              <a:t>Contiene i vari account degli editor che sono formati dal loro username e la loro password “</a:t>
            </a:r>
            <a:r>
              <a:rPr lang="it-IT" dirty="0" err="1"/>
              <a:t>hashata</a:t>
            </a:r>
            <a:r>
              <a:rPr lang="it-IT" dirty="0"/>
              <a:t>” (sha256).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1155CC"/>
                </a:solidFill>
              </a:rPr>
              <a:t>Tabella Lingue:</a:t>
            </a:r>
          </a:p>
          <a:p>
            <a:pPr marL="0" indent="0">
              <a:buNone/>
            </a:pPr>
            <a:r>
              <a:rPr lang="it-IT" dirty="0"/>
              <a:t>Contiene le lingue utilizzate sulla wiki.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1155CC"/>
                </a:solidFill>
              </a:rPr>
              <a:t>Tabella Pages:</a:t>
            </a:r>
          </a:p>
          <a:p>
            <a:pPr marL="0" indent="0">
              <a:buNone/>
            </a:pPr>
            <a:r>
              <a:rPr lang="it-IT" dirty="0"/>
              <a:t>Contiene i dati necessari alla ricerca delle pagine nella wiki. La lingua in cui è scritta, l’id della voce, il titolo della pagina, la directory del contenuto della pagina (scritto in modo che funzioni con l’URL rewriting) e una breve descrizione della pagina.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1155CC"/>
                </a:solidFill>
              </a:rPr>
              <a:t>Relazione Lingue-Pages:</a:t>
            </a:r>
          </a:p>
          <a:p>
            <a:pPr marL="0" indent="0">
              <a:buNone/>
            </a:pPr>
            <a:r>
              <a:rPr lang="it-IT" dirty="0"/>
              <a:t>La foreign-key Lingua in Pages è collegata all’ID della tabella Lingue</a:t>
            </a:r>
          </a:p>
        </p:txBody>
      </p:sp>
      <p:pic>
        <p:nvPicPr>
          <p:cNvPr id="4" name="Segnaposto contenuto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05DDB5-0CCB-45E6-9E74-390D73AEB8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692" b="89879" l="7050" r="93473">
                        <a14:foregroundMark x1="7050" y1="47773" x2="7050" y2="47773"/>
                        <a14:foregroundMark x1="38903" y1="85425" x2="38903" y2="85425"/>
                        <a14:foregroundMark x1="22977" y1="89069" x2="22977" y2="89069"/>
                        <a14:foregroundMark x1="8094" y1="89474" x2="8094" y2="89474"/>
                        <a14:foregroundMark x1="16188" y1="90688" x2="16188" y2="90688"/>
                        <a14:foregroundMark x1="91645" y1="50607" x2="91645" y2="50607"/>
                        <a14:foregroundMark x1="90601" y1="65182" x2="90601" y2="65182"/>
                        <a14:foregroundMark x1="93473" y1="65587" x2="93473" y2="65587"/>
                        <a14:foregroundMark x1="34204" y1="59919" x2="34204" y2="59919"/>
                        <a14:foregroundMark x1="30026" y1="17814" x2="30026" y2="17814"/>
                        <a14:foregroundMark x1="28460" y1="10121" x2="28460" y2="10121"/>
                        <a14:foregroundMark x1="29504" y1="30364" x2="29504" y2="30364"/>
                        <a14:foregroundMark x1="37598" y1="30364" x2="37598" y2="30364"/>
                        <a14:foregroundMark x1="49608" y1="30769" x2="49608" y2="30769"/>
                        <a14:foregroundMark x1="58486" y1="30769" x2="58486" y2="30769"/>
                        <a14:foregroundMark x1="27676" y1="7692" x2="27676" y2="7692"/>
                      </a14:backgroundRemoval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666456" y="1391592"/>
            <a:ext cx="3068287" cy="19787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10306;p80">
            <a:extLst>
              <a:ext uri="{FF2B5EF4-FFF2-40B4-BE49-F238E27FC236}">
                <a16:creationId xmlns:a16="http://schemas.microsoft.com/office/drawing/2014/main" id="{F68D33A9-4C7B-4CCC-9DD2-A4DE42C58AB4}"/>
              </a:ext>
            </a:extLst>
          </p:cNvPr>
          <p:cNvGrpSpPr/>
          <p:nvPr/>
        </p:nvGrpSpPr>
        <p:grpSpPr>
          <a:xfrm>
            <a:off x="394870" y="547514"/>
            <a:ext cx="331355" cy="353908"/>
            <a:chOff x="870939" y="2439293"/>
            <a:chExt cx="331993" cy="331993"/>
          </a:xfrm>
          <a:solidFill>
            <a:srgbClr val="1155CC"/>
          </a:solidFill>
        </p:grpSpPr>
        <p:sp>
          <p:nvSpPr>
            <p:cNvPr id="7" name="Google Shape;10307;p80">
              <a:extLst>
                <a:ext uri="{FF2B5EF4-FFF2-40B4-BE49-F238E27FC236}">
                  <a16:creationId xmlns:a16="http://schemas.microsoft.com/office/drawing/2014/main" id="{039C8F5F-AB0F-40DB-9C93-298CBE8A3882}"/>
                </a:ext>
              </a:extLst>
            </p:cNvPr>
            <p:cNvSpPr/>
            <p:nvPr/>
          </p:nvSpPr>
          <p:spPr>
            <a:xfrm>
              <a:off x="870939" y="2439293"/>
              <a:ext cx="331993" cy="331993"/>
            </a:xfrm>
            <a:custGeom>
              <a:avLst/>
              <a:gdLst/>
              <a:ahLst/>
              <a:cxnLst/>
              <a:rect l="l" t="t" r="r" b="b"/>
              <a:pathLst>
                <a:path w="10431" h="10431" extrusionOk="0">
                  <a:moveTo>
                    <a:pt x="9490" y="298"/>
                  </a:moveTo>
                  <a:cubicBezTo>
                    <a:pt x="9835" y="298"/>
                    <a:pt x="10121" y="584"/>
                    <a:pt x="10121" y="917"/>
                  </a:cubicBezTo>
                  <a:lnTo>
                    <a:pt x="10121" y="9513"/>
                  </a:lnTo>
                  <a:cubicBezTo>
                    <a:pt x="10121" y="9847"/>
                    <a:pt x="9835" y="10132"/>
                    <a:pt x="9490" y="10132"/>
                  </a:cubicBezTo>
                  <a:lnTo>
                    <a:pt x="7037" y="10132"/>
                  </a:lnTo>
                  <a:lnTo>
                    <a:pt x="7037" y="9156"/>
                  </a:lnTo>
                  <a:cubicBezTo>
                    <a:pt x="7037" y="9055"/>
                    <a:pt x="6960" y="9004"/>
                    <a:pt x="6883" y="9004"/>
                  </a:cubicBezTo>
                  <a:cubicBezTo>
                    <a:pt x="6805" y="9004"/>
                    <a:pt x="6728" y="9055"/>
                    <a:pt x="6728" y="9156"/>
                  </a:cubicBezTo>
                  <a:lnTo>
                    <a:pt x="6728" y="10132"/>
                  </a:lnTo>
                  <a:lnTo>
                    <a:pt x="3644" y="10132"/>
                  </a:lnTo>
                  <a:lnTo>
                    <a:pt x="3644" y="298"/>
                  </a:lnTo>
                  <a:lnTo>
                    <a:pt x="6728" y="298"/>
                  </a:lnTo>
                  <a:lnTo>
                    <a:pt x="6728" y="8347"/>
                  </a:lnTo>
                  <a:cubicBezTo>
                    <a:pt x="6728" y="8442"/>
                    <a:pt x="6805" y="8489"/>
                    <a:pt x="6883" y="8489"/>
                  </a:cubicBezTo>
                  <a:cubicBezTo>
                    <a:pt x="6960" y="8489"/>
                    <a:pt x="7037" y="8442"/>
                    <a:pt x="7037" y="8347"/>
                  </a:cubicBezTo>
                  <a:lnTo>
                    <a:pt x="7037" y="298"/>
                  </a:lnTo>
                  <a:close/>
                  <a:moveTo>
                    <a:pt x="918" y="0"/>
                  </a:moveTo>
                  <a:cubicBezTo>
                    <a:pt x="417" y="0"/>
                    <a:pt x="1" y="417"/>
                    <a:pt x="1" y="917"/>
                  </a:cubicBezTo>
                  <a:lnTo>
                    <a:pt x="1" y="2096"/>
                  </a:lnTo>
                  <a:cubicBezTo>
                    <a:pt x="1" y="2191"/>
                    <a:pt x="78" y="2239"/>
                    <a:pt x="156" y="2239"/>
                  </a:cubicBezTo>
                  <a:cubicBezTo>
                    <a:pt x="233" y="2239"/>
                    <a:pt x="310" y="2191"/>
                    <a:pt x="310" y="2096"/>
                  </a:cubicBezTo>
                  <a:lnTo>
                    <a:pt x="310" y="917"/>
                  </a:lnTo>
                  <a:cubicBezTo>
                    <a:pt x="310" y="584"/>
                    <a:pt x="596" y="298"/>
                    <a:pt x="941" y="298"/>
                  </a:cubicBezTo>
                  <a:lnTo>
                    <a:pt x="3394" y="298"/>
                  </a:lnTo>
                  <a:lnTo>
                    <a:pt x="3394" y="10132"/>
                  </a:lnTo>
                  <a:lnTo>
                    <a:pt x="941" y="10132"/>
                  </a:lnTo>
                  <a:cubicBezTo>
                    <a:pt x="596" y="10132"/>
                    <a:pt x="310" y="9847"/>
                    <a:pt x="310" y="9513"/>
                  </a:cubicBezTo>
                  <a:lnTo>
                    <a:pt x="310" y="2965"/>
                  </a:lnTo>
                  <a:cubicBezTo>
                    <a:pt x="310" y="2864"/>
                    <a:pt x="233" y="2813"/>
                    <a:pt x="156" y="2813"/>
                  </a:cubicBezTo>
                  <a:cubicBezTo>
                    <a:pt x="78" y="2813"/>
                    <a:pt x="1" y="2864"/>
                    <a:pt x="1" y="2965"/>
                  </a:cubicBezTo>
                  <a:lnTo>
                    <a:pt x="1" y="9513"/>
                  </a:lnTo>
                  <a:cubicBezTo>
                    <a:pt x="1" y="10013"/>
                    <a:pt x="417" y="10430"/>
                    <a:pt x="918" y="10430"/>
                  </a:cubicBezTo>
                  <a:lnTo>
                    <a:pt x="9514" y="10430"/>
                  </a:lnTo>
                  <a:cubicBezTo>
                    <a:pt x="10014" y="10430"/>
                    <a:pt x="10431" y="10013"/>
                    <a:pt x="10431" y="9513"/>
                  </a:cubicBezTo>
                  <a:lnTo>
                    <a:pt x="10431" y="917"/>
                  </a:lnTo>
                  <a:cubicBezTo>
                    <a:pt x="10431" y="417"/>
                    <a:pt x="10014" y="0"/>
                    <a:pt x="95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308;p80">
              <a:extLst>
                <a:ext uri="{FF2B5EF4-FFF2-40B4-BE49-F238E27FC236}">
                  <a16:creationId xmlns:a16="http://schemas.microsoft.com/office/drawing/2014/main" id="{EC82B464-6A10-448E-8169-4A088F49E11D}"/>
                </a:ext>
              </a:extLst>
            </p:cNvPr>
            <p:cNvSpPr/>
            <p:nvPr/>
          </p:nvSpPr>
          <p:spPr>
            <a:xfrm>
              <a:off x="908463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73" y="309"/>
                  </a:moveTo>
                  <a:cubicBezTo>
                    <a:pt x="844" y="309"/>
                    <a:pt x="989" y="471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ubicBezTo>
                    <a:pt x="661" y="310"/>
                    <a:pt x="667" y="309"/>
                    <a:pt x="673" y="309"/>
                  </a:cubicBezTo>
                  <a:close/>
                  <a:moveTo>
                    <a:pt x="655" y="0"/>
                  </a:moveTo>
                  <a:cubicBezTo>
                    <a:pt x="274" y="0"/>
                    <a:pt x="0" y="286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2" y="1310"/>
                    <a:pt x="1310" y="1012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309;p80">
              <a:extLst>
                <a:ext uri="{FF2B5EF4-FFF2-40B4-BE49-F238E27FC236}">
                  <a16:creationId xmlns:a16="http://schemas.microsoft.com/office/drawing/2014/main" id="{ADDE71CF-78CE-43D2-94B8-32499BD6D4F8}"/>
                </a:ext>
              </a:extLst>
            </p:cNvPr>
            <p:cNvSpPr/>
            <p:nvPr/>
          </p:nvSpPr>
          <p:spPr>
            <a:xfrm>
              <a:off x="1015690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6" y="310"/>
                  </a:moveTo>
                  <a:cubicBezTo>
                    <a:pt x="858" y="310"/>
                    <a:pt x="1001" y="465"/>
                    <a:pt x="1001" y="655"/>
                  </a:cubicBezTo>
                  <a:cubicBezTo>
                    <a:pt x="1001" y="846"/>
                    <a:pt x="858" y="1001"/>
                    <a:pt x="656" y="1001"/>
                  </a:cubicBezTo>
                  <a:cubicBezTo>
                    <a:pt x="465" y="1001"/>
                    <a:pt x="322" y="846"/>
                    <a:pt x="322" y="655"/>
                  </a:cubicBezTo>
                  <a:cubicBezTo>
                    <a:pt x="322" y="465"/>
                    <a:pt x="465" y="310"/>
                    <a:pt x="656" y="310"/>
                  </a:cubicBez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cubicBezTo>
                    <a:pt x="1" y="1012"/>
                    <a:pt x="299" y="1310"/>
                    <a:pt x="656" y="1310"/>
                  </a:cubicBezTo>
                  <a:cubicBezTo>
                    <a:pt x="1013" y="1310"/>
                    <a:pt x="1311" y="1012"/>
                    <a:pt x="1311" y="655"/>
                  </a:cubicBezTo>
                  <a:cubicBezTo>
                    <a:pt x="1311" y="298"/>
                    <a:pt x="1013" y="0"/>
                    <a:pt x="6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310;p80">
              <a:extLst>
                <a:ext uri="{FF2B5EF4-FFF2-40B4-BE49-F238E27FC236}">
                  <a16:creationId xmlns:a16="http://schemas.microsoft.com/office/drawing/2014/main" id="{EB6A50CE-8126-4696-A19B-D06A8C44F443}"/>
                </a:ext>
              </a:extLst>
            </p:cNvPr>
            <p:cNvSpPr/>
            <p:nvPr/>
          </p:nvSpPr>
          <p:spPr>
            <a:xfrm>
              <a:off x="1122567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5" y="310"/>
                  </a:moveTo>
                  <a:cubicBezTo>
                    <a:pt x="846" y="310"/>
                    <a:pt x="989" y="465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lose/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3" y="1310"/>
                    <a:pt x="1310" y="1012"/>
                    <a:pt x="1310" y="655"/>
                  </a:cubicBezTo>
                  <a:cubicBezTo>
                    <a:pt x="1310" y="298"/>
                    <a:pt x="1013" y="0"/>
                    <a:pt x="6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311;p80">
              <a:extLst>
                <a:ext uri="{FF2B5EF4-FFF2-40B4-BE49-F238E27FC236}">
                  <a16:creationId xmlns:a16="http://schemas.microsoft.com/office/drawing/2014/main" id="{F6DA305C-7B75-459B-8863-91BB6CE606FF}"/>
                </a:ext>
              </a:extLst>
            </p:cNvPr>
            <p:cNvSpPr/>
            <p:nvPr/>
          </p:nvSpPr>
          <p:spPr>
            <a:xfrm>
              <a:off x="913015" y="2504094"/>
              <a:ext cx="31859" cy="9867"/>
            </a:xfrm>
            <a:custGeom>
              <a:avLst/>
              <a:gdLst/>
              <a:ahLst/>
              <a:cxnLst/>
              <a:rect l="l" t="t" r="r" b="b"/>
              <a:pathLst>
                <a:path w="1001" h="310" extrusionOk="0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312;p80">
              <a:extLst>
                <a:ext uri="{FF2B5EF4-FFF2-40B4-BE49-F238E27FC236}">
                  <a16:creationId xmlns:a16="http://schemas.microsoft.com/office/drawing/2014/main" id="{5392E75B-49E3-4B28-B8C9-5D4DC4CA05A7}"/>
                </a:ext>
              </a:extLst>
            </p:cNvPr>
            <p:cNvSpPr/>
            <p:nvPr/>
          </p:nvSpPr>
          <p:spPr>
            <a:xfrm>
              <a:off x="913015" y="2532898"/>
              <a:ext cx="31859" cy="10248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313;p80">
              <a:extLst>
                <a:ext uri="{FF2B5EF4-FFF2-40B4-BE49-F238E27FC236}">
                  <a16:creationId xmlns:a16="http://schemas.microsoft.com/office/drawing/2014/main" id="{1022A48E-571D-45AC-A1CD-A6F9B0873352}"/>
                </a:ext>
              </a:extLst>
            </p:cNvPr>
            <p:cNvSpPr/>
            <p:nvPr/>
          </p:nvSpPr>
          <p:spPr>
            <a:xfrm>
              <a:off x="913015" y="2562052"/>
              <a:ext cx="31859" cy="9898"/>
            </a:xfrm>
            <a:custGeom>
              <a:avLst/>
              <a:gdLst/>
              <a:ahLst/>
              <a:cxnLst/>
              <a:rect l="l" t="t" r="r" b="b"/>
              <a:pathLst>
                <a:path w="1001" h="311" extrusionOk="0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314;p80">
              <a:extLst>
                <a:ext uri="{FF2B5EF4-FFF2-40B4-BE49-F238E27FC236}">
                  <a16:creationId xmlns:a16="http://schemas.microsoft.com/office/drawing/2014/main" id="{124B36AC-F50C-4D37-9529-E9332C0AE318}"/>
                </a:ext>
              </a:extLst>
            </p:cNvPr>
            <p:cNvSpPr/>
            <p:nvPr/>
          </p:nvSpPr>
          <p:spPr>
            <a:xfrm>
              <a:off x="894428" y="2474908"/>
              <a:ext cx="69384" cy="167508"/>
            </a:xfrm>
            <a:custGeom>
              <a:avLst/>
              <a:gdLst/>
              <a:ahLst/>
              <a:cxnLst/>
              <a:rect l="l" t="t" r="r" b="b"/>
              <a:pathLst>
                <a:path w="2180" h="5263" extrusionOk="0">
                  <a:moveTo>
                    <a:pt x="1870" y="298"/>
                  </a:moveTo>
                  <a:lnTo>
                    <a:pt x="1870" y="3703"/>
                  </a:lnTo>
                  <a:lnTo>
                    <a:pt x="287" y="3703"/>
                  </a:lnTo>
                  <a:lnTo>
                    <a:pt x="287" y="298"/>
                  </a:lnTo>
                  <a:close/>
                  <a:moveTo>
                    <a:pt x="1882" y="4001"/>
                  </a:moveTo>
                  <a:lnTo>
                    <a:pt x="1882" y="4953"/>
                  </a:lnTo>
                  <a:lnTo>
                    <a:pt x="299" y="4953"/>
                  </a:lnTo>
                  <a:lnTo>
                    <a:pt x="299" y="4001"/>
                  </a:lnTo>
                  <a:close/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lnTo>
                    <a:pt x="1" y="5120"/>
                  </a:lnTo>
                  <a:cubicBezTo>
                    <a:pt x="1" y="5203"/>
                    <a:pt x="84" y="5263"/>
                    <a:pt x="156" y="5263"/>
                  </a:cubicBezTo>
                  <a:lnTo>
                    <a:pt x="2025" y="5263"/>
                  </a:lnTo>
                  <a:cubicBezTo>
                    <a:pt x="2108" y="5263"/>
                    <a:pt x="2180" y="5192"/>
                    <a:pt x="2180" y="5120"/>
                  </a:cubicBezTo>
                  <a:lnTo>
                    <a:pt x="2180" y="143"/>
                  </a:lnTo>
                  <a:cubicBezTo>
                    <a:pt x="2180" y="60"/>
                    <a:pt x="2108" y="0"/>
                    <a:pt x="2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315;p80">
              <a:extLst>
                <a:ext uri="{FF2B5EF4-FFF2-40B4-BE49-F238E27FC236}">
                  <a16:creationId xmlns:a16="http://schemas.microsoft.com/office/drawing/2014/main" id="{D835C4E9-A329-4510-B8B4-DE0FFBD50962}"/>
                </a:ext>
              </a:extLst>
            </p:cNvPr>
            <p:cNvSpPr/>
            <p:nvPr/>
          </p:nvSpPr>
          <p:spPr>
            <a:xfrm>
              <a:off x="1002068" y="2474145"/>
              <a:ext cx="69384" cy="168272"/>
            </a:xfrm>
            <a:custGeom>
              <a:avLst/>
              <a:gdLst/>
              <a:ahLst/>
              <a:cxnLst/>
              <a:rect l="l" t="t" r="r" b="b"/>
              <a:pathLst>
                <a:path w="2180" h="5287" extrusionOk="0">
                  <a:moveTo>
                    <a:pt x="1881" y="322"/>
                  </a:moveTo>
                  <a:lnTo>
                    <a:pt x="1881" y="3727"/>
                  </a:lnTo>
                  <a:lnTo>
                    <a:pt x="298" y="3727"/>
                  </a:lnTo>
                  <a:lnTo>
                    <a:pt x="298" y="322"/>
                  </a:lnTo>
                  <a:close/>
                  <a:moveTo>
                    <a:pt x="1881" y="4025"/>
                  </a:moveTo>
                  <a:lnTo>
                    <a:pt x="1881" y="4977"/>
                  </a:lnTo>
                  <a:lnTo>
                    <a:pt x="298" y="4977"/>
                  </a:lnTo>
                  <a:lnTo>
                    <a:pt x="298" y="4025"/>
                  </a:lnTo>
                  <a:close/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lnTo>
                    <a:pt x="0" y="5144"/>
                  </a:lnTo>
                  <a:cubicBezTo>
                    <a:pt x="0" y="5227"/>
                    <a:pt x="72" y="5287"/>
                    <a:pt x="155" y="5287"/>
                  </a:cubicBezTo>
                  <a:lnTo>
                    <a:pt x="2024" y="5287"/>
                  </a:lnTo>
                  <a:cubicBezTo>
                    <a:pt x="2120" y="5287"/>
                    <a:pt x="2179" y="5216"/>
                    <a:pt x="2179" y="5144"/>
                  </a:cubicBezTo>
                  <a:lnTo>
                    <a:pt x="2179" y="167"/>
                  </a:lnTo>
                  <a:cubicBezTo>
                    <a:pt x="2179" y="84"/>
                    <a:pt x="2120" y="1"/>
                    <a:pt x="20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316;p80">
              <a:extLst>
                <a:ext uri="{FF2B5EF4-FFF2-40B4-BE49-F238E27FC236}">
                  <a16:creationId xmlns:a16="http://schemas.microsoft.com/office/drawing/2014/main" id="{0EBFA099-1A68-402D-AFA2-9CD7310AEA8E}"/>
                </a:ext>
              </a:extLst>
            </p:cNvPr>
            <p:cNvSpPr/>
            <p:nvPr/>
          </p:nvSpPr>
          <p:spPr>
            <a:xfrm>
              <a:off x="1108531" y="2474145"/>
              <a:ext cx="69384" cy="168272"/>
            </a:xfrm>
            <a:custGeom>
              <a:avLst/>
              <a:gdLst/>
              <a:ahLst/>
              <a:cxnLst/>
              <a:rect l="l" t="t" r="r" b="b"/>
              <a:pathLst>
                <a:path w="2180" h="5287" extrusionOk="0">
                  <a:moveTo>
                    <a:pt x="1882" y="322"/>
                  </a:moveTo>
                  <a:lnTo>
                    <a:pt x="1882" y="3727"/>
                  </a:lnTo>
                  <a:lnTo>
                    <a:pt x="299" y="3727"/>
                  </a:lnTo>
                  <a:lnTo>
                    <a:pt x="299" y="322"/>
                  </a:lnTo>
                  <a:close/>
                  <a:moveTo>
                    <a:pt x="1882" y="4025"/>
                  </a:moveTo>
                  <a:lnTo>
                    <a:pt x="1882" y="4977"/>
                  </a:lnTo>
                  <a:lnTo>
                    <a:pt x="299" y="4977"/>
                  </a:lnTo>
                  <a:lnTo>
                    <a:pt x="299" y="4025"/>
                  </a:lnTo>
                  <a:close/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5144"/>
                  </a:lnTo>
                  <a:cubicBezTo>
                    <a:pt x="1" y="5227"/>
                    <a:pt x="84" y="5287"/>
                    <a:pt x="156" y="5287"/>
                  </a:cubicBezTo>
                  <a:lnTo>
                    <a:pt x="2025" y="5287"/>
                  </a:lnTo>
                  <a:cubicBezTo>
                    <a:pt x="2120" y="5287"/>
                    <a:pt x="2180" y="5216"/>
                    <a:pt x="2180" y="5144"/>
                  </a:cubicBezTo>
                  <a:lnTo>
                    <a:pt x="2180" y="167"/>
                  </a:lnTo>
                  <a:cubicBezTo>
                    <a:pt x="2180" y="84"/>
                    <a:pt x="2120" y="1"/>
                    <a:pt x="20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317;p80">
              <a:extLst>
                <a:ext uri="{FF2B5EF4-FFF2-40B4-BE49-F238E27FC236}">
                  <a16:creationId xmlns:a16="http://schemas.microsoft.com/office/drawing/2014/main" id="{39B86082-5817-4D0B-AC60-FDF5E190F8AF}"/>
                </a:ext>
              </a:extLst>
            </p:cNvPr>
            <p:cNvSpPr/>
            <p:nvPr/>
          </p:nvSpPr>
          <p:spPr>
            <a:xfrm>
              <a:off x="1127118" y="2504094"/>
              <a:ext cx="31859" cy="9867"/>
            </a:xfrm>
            <a:custGeom>
              <a:avLst/>
              <a:gdLst/>
              <a:ahLst/>
              <a:cxnLst/>
              <a:rect l="l" t="t" r="r" b="b"/>
              <a:pathLst>
                <a:path w="1001" h="310" extrusionOk="0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318;p80">
              <a:extLst>
                <a:ext uri="{FF2B5EF4-FFF2-40B4-BE49-F238E27FC236}">
                  <a16:creationId xmlns:a16="http://schemas.microsoft.com/office/drawing/2014/main" id="{90361155-6A7F-4314-829F-BBCB01D0DDBC}"/>
                </a:ext>
              </a:extLst>
            </p:cNvPr>
            <p:cNvSpPr/>
            <p:nvPr/>
          </p:nvSpPr>
          <p:spPr>
            <a:xfrm>
              <a:off x="1127118" y="2532898"/>
              <a:ext cx="31859" cy="10248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319;p80">
              <a:extLst>
                <a:ext uri="{FF2B5EF4-FFF2-40B4-BE49-F238E27FC236}">
                  <a16:creationId xmlns:a16="http://schemas.microsoft.com/office/drawing/2014/main" id="{737E41F1-97EA-4102-B6CB-24D941586356}"/>
                </a:ext>
              </a:extLst>
            </p:cNvPr>
            <p:cNvSpPr/>
            <p:nvPr/>
          </p:nvSpPr>
          <p:spPr>
            <a:xfrm>
              <a:off x="1127118" y="2562052"/>
              <a:ext cx="31859" cy="9898"/>
            </a:xfrm>
            <a:custGeom>
              <a:avLst/>
              <a:gdLst/>
              <a:ahLst/>
              <a:cxnLst/>
              <a:rect l="l" t="t" r="r" b="b"/>
              <a:pathLst>
                <a:path w="1001" h="311" extrusionOk="0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320;p80">
              <a:extLst>
                <a:ext uri="{FF2B5EF4-FFF2-40B4-BE49-F238E27FC236}">
                  <a16:creationId xmlns:a16="http://schemas.microsoft.com/office/drawing/2014/main" id="{A58CDE25-C3AD-4A32-B3F5-1E667156C29D}"/>
                </a:ext>
              </a:extLst>
            </p:cNvPr>
            <p:cNvSpPr/>
            <p:nvPr/>
          </p:nvSpPr>
          <p:spPr>
            <a:xfrm>
              <a:off x="1020624" y="2504094"/>
              <a:ext cx="32241" cy="9867"/>
            </a:xfrm>
            <a:custGeom>
              <a:avLst/>
              <a:gdLst/>
              <a:ahLst/>
              <a:cxnLst/>
              <a:rect l="l" t="t" r="r" b="b"/>
              <a:pathLst>
                <a:path w="1013" h="310" extrusionOk="0">
                  <a:moveTo>
                    <a:pt x="203" y="0"/>
                  </a:moveTo>
                  <a:cubicBezTo>
                    <a:pt x="1" y="12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0"/>
                    <a:pt x="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321;p80">
              <a:extLst>
                <a:ext uri="{FF2B5EF4-FFF2-40B4-BE49-F238E27FC236}">
                  <a16:creationId xmlns:a16="http://schemas.microsoft.com/office/drawing/2014/main" id="{22CA2CFB-CAE0-4C2D-A3FE-18F1A95EFC7E}"/>
                </a:ext>
              </a:extLst>
            </p:cNvPr>
            <p:cNvSpPr/>
            <p:nvPr/>
          </p:nvSpPr>
          <p:spPr>
            <a:xfrm>
              <a:off x="1020624" y="2532898"/>
              <a:ext cx="32241" cy="10248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203" y="0"/>
                  </a:moveTo>
                  <a:cubicBezTo>
                    <a:pt x="1" y="24"/>
                    <a:pt x="1" y="322"/>
                    <a:pt x="203" y="322"/>
                  </a:cubicBezTo>
                  <a:lnTo>
                    <a:pt x="822" y="322"/>
                  </a:lnTo>
                  <a:cubicBezTo>
                    <a:pt x="1013" y="322"/>
                    <a:pt x="1013" y="0"/>
                    <a:pt x="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322;p80">
              <a:extLst>
                <a:ext uri="{FF2B5EF4-FFF2-40B4-BE49-F238E27FC236}">
                  <a16:creationId xmlns:a16="http://schemas.microsoft.com/office/drawing/2014/main" id="{52F89DDB-C7BE-4BAA-8585-CCBEE4FC77C2}"/>
                </a:ext>
              </a:extLst>
            </p:cNvPr>
            <p:cNvSpPr/>
            <p:nvPr/>
          </p:nvSpPr>
          <p:spPr>
            <a:xfrm>
              <a:off x="1020624" y="2562052"/>
              <a:ext cx="32241" cy="9898"/>
            </a:xfrm>
            <a:custGeom>
              <a:avLst/>
              <a:gdLst/>
              <a:ahLst/>
              <a:cxnLst/>
              <a:rect l="l" t="t" r="r" b="b"/>
              <a:pathLst>
                <a:path w="1013" h="311" extrusionOk="0">
                  <a:moveTo>
                    <a:pt x="203" y="1"/>
                  </a:moveTo>
                  <a:cubicBezTo>
                    <a:pt x="1" y="13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1"/>
                    <a:pt x="8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0" name="Elemento grafico 129">
            <a:extLst>
              <a:ext uri="{FF2B5EF4-FFF2-40B4-BE49-F238E27FC236}">
                <a16:creationId xmlns:a16="http://schemas.microsoft.com/office/drawing/2014/main" id="{1CDA7926-938D-48AB-BAD3-A2994A1A5C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597698" y="2544598"/>
            <a:ext cx="4764241" cy="317616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4"/>
          <p:cNvSpPr txBox="1">
            <a:spLocks noGrp="1"/>
          </p:cNvSpPr>
          <p:nvPr>
            <p:ph type="title"/>
          </p:nvPr>
        </p:nvSpPr>
        <p:spPr>
          <a:xfrm>
            <a:off x="726225" y="438118"/>
            <a:ext cx="765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Struttura Sito</a:t>
            </a:r>
            <a:endParaRPr dirty="0"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1"/>
          </p:nvPr>
        </p:nvSpPr>
        <p:spPr>
          <a:xfrm>
            <a:off x="3396966" y="1657731"/>
            <a:ext cx="3074141" cy="25831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23850" indent="-1714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1155CC"/>
                </a:solidFill>
              </a:rPr>
              <a:t>Cartella ADMIN:</a:t>
            </a:r>
          </a:p>
          <a:p>
            <a:pPr marL="0" indent="0">
              <a:buNone/>
            </a:pPr>
            <a:r>
              <a:rPr lang="it-IT" dirty="0"/>
              <a:t>Contiene le varie pagine che si interfacciano con un editor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1155CC"/>
                </a:solidFill>
              </a:rPr>
              <a:t>CARTELLA CSS:</a:t>
            </a:r>
          </a:p>
          <a:p>
            <a:pPr marL="0" indent="0">
              <a:buNone/>
            </a:pPr>
            <a:r>
              <a:rPr lang="it-IT" dirty="0"/>
              <a:t>Contiene i vari CSS delle pagine.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1155CC"/>
                </a:solidFill>
              </a:rPr>
              <a:t>CARTELLA JS:</a:t>
            </a:r>
          </a:p>
          <a:p>
            <a:pPr marL="0" indent="0">
              <a:buNone/>
            </a:pPr>
            <a:r>
              <a:rPr lang="it-IT" dirty="0"/>
              <a:t>Contiene il file con gli script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1155CC"/>
                </a:solidFill>
              </a:rPr>
              <a:t>CARTELLA PAGINE:</a:t>
            </a:r>
          </a:p>
          <a:p>
            <a:pPr marL="0" indent="0">
              <a:buNone/>
            </a:pPr>
            <a:r>
              <a:rPr lang="it-IT" dirty="0"/>
              <a:t>Contiene i vari file che contengono i contenuti delle pagine della wiki, divisi in cartelle per lingua.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1155CC"/>
                </a:solidFill>
              </a:rPr>
              <a:t>CARTELLA PHP:</a:t>
            </a:r>
          </a:p>
          <a:p>
            <a:pPr marL="0" indent="0">
              <a:buNone/>
            </a:pPr>
            <a:r>
              <a:rPr lang="it-IT" dirty="0"/>
              <a:t>Contiene tutte le pagine che fanno funzionare le funzioni della wiki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745CB06A-4A9D-4320-831C-9E770084FEBF}"/>
              </a:ext>
            </a:extLst>
          </p:cNvPr>
          <p:cNvGrpSpPr/>
          <p:nvPr/>
        </p:nvGrpSpPr>
        <p:grpSpPr>
          <a:xfrm>
            <a:off x="1593019" y="1649871"/>
            <a:ext cx="1557183" cy="1282036"/>
            <a:chOff x="726225" y="2581266"/>
            <a:chExt cx="1557183" cy="1282036"/>
          </a:xfrm>
        </p:grpSpPr>
        <p:pic>
          <p:nvPicPr>
            <p:cNvPr id="4" name="Segnaposto contenuto 7">
              <a:extLst>
                <a:ext uri="{FF2B5EF4-FFF2-40B4-BE49-F238E27FC236}">
                  <a16:creationId xmlns:a16="http://schemas.microsoft.com/office/drawing/2014/main" id="{D905DDB5-0CCB-45E6-9E74-390D73AEB8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500" b="96167" l="9357" r="89474">
                          <a14:foregroundMark x1="29240" y1="46167" x2="29240" y2="46167"/>
                          <a14:foregroundMark x1="32749" y1="45333" x2="32749" y2="45333"/>
                          <a14:foregroundMark x1="27778" y1="37667" x2="27778" y2="37667"/>
                          <a14:foregroundMark x1="30994" y1="35167" x2="30994" y2="35167"/>
                          <a14:foregroundMark x1="29240" y1="25833" x2="29240" y2="25833"/>
                          <a14:foregroundMark x1="28655" y1="18333" x2="28655" y2="18333"/>
                          <a14:foregroundMark x1="25146" y1="7333" x2="25146" y2="7333"/>
                          <a14:foregroundMark x1="32749" y1="56000" x2="32749" y2="56000"/>
                          <a14:foregroundMark x1="36550" y1="63667" x2="36550" y2="63667"/>
                          <a14:foregroundMark x1="35965" y1="75333" x2="35965" y2="75333"/>
                          <a14:foregroundMark x1="36842" y1="85000" x2="36842" y2="85000"/>
                          <a14:foregroundMark x1="30702" y1="96167" x2="30702" y2="96167"/>
                          <a14:foregroundMark x1="17251" y1="55500" x2="17251" y2="55500"/>
                          <a14:foregroundMark x1="9649" y1="6667" x2="9649" y2="6667"/>
                          <a14:foregroundMark x1="24561" y1="5500" x2="24561" y2="5500"/>
                        </a14:backgroundRemoval>
                      </a14:imgEffect>
                    </a14:imgLayer>
                  </a14:imgProps>
                </a:ext>
              </a:extLst>
            </a:blip>
            <a:srcRect t="50368"/>
            <a:stretch/>
          </p:blipFill>
          <p:spPr>
            <a:xfrm>
              <a:off x="726225" y="2581266"/>
              <a:ext cx="1472369" cy="12820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DFC8D81E-14A6-44AC-868B-374B06084603}"/>
                </a:ext>
              </a:extLst>
            </p:cNvPr>
            <p:cNvSpPr txBox="1"/>
            <p:nvPr/>
          </p:nvSpPr>
          <p:spPr>
            <a:xfrm>
              <a:off x="1209920" y="2589126"/>
              <a:ext cx="98867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PAGINE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16BDA88-58FC-4677-8778-7D9AAF4EDCD5}"/>
                </a:ext>
              </a:extLst>
            </p:cNvPr>
            <p:cNvSpPr txBox="1"/>
            <p:nvPr/>
          </p:nvSpPr>
          <p:spPr>
            <a:xfrm>
              <a:off x="1209920" y="3615579"/>
              <a:ext cx="98867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IMG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4AE5F039-5B3C-409F-8521-5753284B6CD3}"/>
                </a:ext>
              </a:extLst>
            </p:cNvPr>
            <p:cNvSpPr txBox="1"/>
            <p:nvPr/>
          </p:nvSpPr>
          <p:spPr>
            <a:xfrm>
              <a:off x="1294734" y="2850646"/>
              <a:ext cx="98867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English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9D90E774-E1C6-431D-96EF-56CEA8051354}"/>
                </a:ext>
              </a:extLst>
            </p:cNvPr>
            <p:cNvSpPr txBox="1"/>
            <p:nvPr/>
          </p:nvSpPr>
          <p:spPr>
            <a:xfrm>
              <a:off x="1294734" y="3111558"/>
              <a:ext cx="98867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Francais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CA378C9E-6AE3-483C-9BD3-FC78B8005EC3}"/>
                </a:ext>
              </a:extLst>
            </p:cNvPr>
            <p:cNvSpPr txBox="1"/>
            <p:nvPr/>
          </p:nvSpPr>
          <p:spPr>
            <a:xfrm>
              <a:off x="1294734" y="3356115"/>
              <a:ext cx="98867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Italiano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</p:grpSp>
      <p:grpSp>
        <p:nvGrpSpPr>
          <p:cNvPr id="16" name="Google Shape;9560;p79">
            <a:extLst>
              <a:ext uri="{FF2B5EF4-FFF2-40B4-BE49-F238E27FC236}">
                <a16:creationId xmlns:a16="http://schemas.microsoft.com/office/drawing/2014/main" id="{3868542D-5A29-468A-A66A-A5D96F49083D}"/>
              </a:ext>
            </a:extLst>
          </p:cNvPr>
          <p:cNvGrpSpPr/>
          <p:nvPr/>
        </p:nvGrpSpPr>
        <p:grpSpPr>
          <a:xfrm>
            <a:off x="389802" y="519608"/>
            <a:ext cx="336423" cy="409720"/>
            <a:chOff x="2810958" y="4273923"/>
            <a:chExt cx="353145" cy="361873"/>
          </a:xfrm>
          <a:solidFill>
            <a:srgbClr val="1155CC"/>
          </a:solidFill>
        </p:grpSpPr>
        <p:sp>
          <p:nvSpPr>
            <p:cNvPr id="17" name="Google Shape;9561;p79">
              <a:extLst>
                <a:ext uri="{FF2B5EF4-FFF2-40B4-BE49-F238E27FC236}">
                  <a16:creationId xmlns:a16="http://schemas.microsoft.com/office/drawing/2014/main" id="{14F4F95D-EB9F-42BD-8DE9-3160497F97FA}"/>
                </a:ext>
              </a:extLst>
            </p:cNvPr>
            <p:cNvSpPr/>
            <p:nvPr/>
          </p:nvSpPr>
          <p:spPr>
            <a:xfrm>
              <a:off x="2886837" y="4273923"/>
              <a:ext cx="53867" cy="169946"/>
            </a:xfrm>
            <a:custGeom>
              <a:avLst/>
              <a:gdLst/>
              <a:ahLst/>
              <a:cxnLst/>
              <a:rect l="l" t="t" r="r" b="b"/>
              <a:pathLst>
                <a:path w="1691" h="5335" extrusionOk="0">
                  <a:moveTo>
                    <a:pt x="1179" y="346"/>
                  </a:moveTo>
                  <a:cubicBezTo>
                    <a:pt x="1203" y="346"/>
                    <a:pt x="1250" y="382"/>
                    <a:pt x="1250" y="417"/>
                  </a:cubicBezTo>
                  <a:lnTo>
                    <a:pt x="1250" y="644"/>
                  </a:lnTo>
                  <a:lnTo>
                    <a:pt x="464" y="644"/>
                  </a:lnTo>
                  <a:lnTo>
                    <a:pt x="464" y="417"/>
                  </a:lnTo>
                  <a:cubicBezTo>
                    <a:pt x="452" y="382"/>
                    <a:pt x="488" y="346"/>
                    <a:pt x="524" y="346"/>
                  </a:cubicBezTo>
                  <a:close/>
                  <a:moveTo>
                    <a:pt x="1131" y="4275"/>
                  </a:moveTo>
                  <a:lnTo>
                    <a:pt x="845" y="4965"/>
                  </a:lnTo>
                  <a:lnTo>
                    <a:pt x="583" y="4275"/>
                  </a:lnTo>
                  <a:close/>
                  <a:moveTo>
                    <a:pt x="512" y="1"/>
                  </a:moveTo>
                  <a:cubicBezTo>
                    <a:pt x="298" y="1"/>
                    <a:pt x="119" y="179"/>
                    <a:pt x="119" y="405"/>
                  </a:cubicBezTo>
                  <a:lnTo>
                    <a:pt x="119" y="751"/>
                  </a:lnTo>
                  <a:cubicBezTo>
                    <a:pt x="36" y="822"/>
                    <a:pt x="0" y="929"/>
                    <a:pt x="0" y="1036"/>
                  </a:cubicBezTo>
                  <a:lnTo>
                    <a:pt x="0" y="3870"/>
                  </a:lnTo>
                  <a:cubicBezTo>
                    <a:pt x="0" y="4025"/>
                    <a:pt x="71" y="4156"/>
                    <a:pt x="191" y="4215"/>
                  </a:cubicBezTo>
                  <a:lnTo>
                    <a:pt x="560" y="5144"/>
                  </a:lnTo>
                  <a:cubicBezTo>
                    <a:pt x="607" y="5263"/>
                    <a:pt x="726" y="5335"/>
                    <a:pt x="845" y="5335"/>
                  </a:cubicBezTo>
                  <a:cubicBezTo>
                    <a:pt x="976" y="5335"/>
                    <a:pt x="1084" y="5263"/>
                    <a:pt x="1131" y="5144"/>
                  </a:cubicBezTo>
                  <a:lnTo>
                    <a:pt x="1500" y="4215"/>
                  </a:lnTo>
                  <a:cubicBezTo>
                    <a:pt x="1619" y="4144"/>
                    <a:pt x="1691" y="4025"/>
                    <a:pt x="1691" y="3870"/>
                  </a:cubicBezTo>
                  <a:lnTo>
                    <a:pt x="1691" y="3084"/>
                  </a:lnTo>
                  <a:cubicBezTo>
                    <a:pt x="1691" y="3001"/>
                    <a:pt x="1619" y="2918"/>
                    <a:pt x="1524" y="2918"/>
                  </a:cubicBezTo>
                  <a:cubicBezTo>
                    <a:pt x="1441" y="2918"/>
                    <a:pt x="1369" y="3001"/>
                    <a:pt x="1369" y="3084"/>
                  </a:cubicBezTo>
                  <a:lnTo>
                    <a:pt x="1369" y="3870"/>
                  </a:lnTo>
                  <a:cubicBezTo>
                    <a:pt x="1369" y="3906"/>
                    <a:pt x="1334" y="3953"/>
                    <a:pt x="1286" y="3953"/>
                  </a:cubicBezTo>
                  <a:lnTo>
                    <a:pt x="393" y="3953"/>
                  </a:lnTo>
                  <a:cubicBezTo>
                    <a:pt x="369" y="3953"/>
                    <a:pt x="322" y="3918"/>
                    <a:pt x="322" y="3870"/>
                  </a:cubicBezTo>
                  <a:lnTo>
                    <a:pt x="322" y="1036"/>
                  </a:lnTo>
                  <a:cubicBezTo>
                    <a:pt x="322" y="1001"/>
                    <a:pt x="357" y="953"/>
                    <a:pt x="393" y="953"/>
                  </a:cubicBezTo>
                  <a:lnTo>
                    <a:pt x="1286" y="953"/>
                  </a:lnTo>
                  <a:cubicBezTo>
                    <a:pt x="1322" y="953"/>
                    <a:pt x="1369" y="989"/>
                    <a:pt x="1369" y="1036"/>
                  </a:cubicBezTo>
                  <a:lnTo>
                    <a:pt x="1369" y="2358"/>
                  </a:lnTo>
                  <a:cubicBezTo>
                    <a:pt x="1369" y="2441"/>
                    <a:pt x="1441" y="2525"/>
                    <a:pt x="1524" y="2525"/>
                  </a:cubicBezTo>
                  <a:cubicBezTo>
                    <a:pt x="1619" y="2525"/>
                    <a:pt x="1691" y="2441"/>
                    <a:pt x="1691" y="2358"/>
                  </a:cubicBezTo>
                  <a:lnTo>
                    <a:pt x="1691" y="1036"/>
                  </a:lnTo>
                  <a:cubicBezTo>
                    <a:pt x="1691" y="929"/>
                    <a:pt x="1643" y="822"/>
                    <a:pt x="1572" y="751"/>
                  </a:cubicBezTo>
                  <a:lnTo>
                    <a:pt x="1572" y="405"/>
                  </a:lnTo>
                  <a:cubicBezTo>
                    <a:pt x="1572" y="179"/>
                    <a:pt x="1393" y="1"/>
                    <a:pt x="1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562;p79">
              <a:extLst>
                <a:ext uri="{FF2B5EF4-FFF2-40B4-BE49-F238E27FC236}">
                  <a16:creationId xmlns:a16="http://schemas.microsoft.com/office/drawing/2014/main" id="{493E401D-69E8-4865-919F-E64AC3B5108F}"/>
                </a:ext>
              </a:extLst>
            </p:cNvPr>
            <p:cNvSpPr/>
            <p:nvPr/>
          </p:nvSpPr>
          <p:spPr>
            <a:xfrm>
              <a:off x="2815131" y="4273923"/>
              <a:ext cx="57307" cy="279942"/>
            </a:xfrm>
            <a:custGeom>
              <a:avLst/>
              <a:gdLst/>
              <a:ahLst/>
              <a:cxnLst/>
              <a:rect l="l" t="t" r="r" b="b"/>
              <a:pathLst>
                <a:path w="1799" h="8788" extrusionOk="0">
                  <a:moveTo>
                    <a:pt x="906" y="382"/>
                  </a:moveTo>
                  <a:lnTo>
                    <a:pt x="1251" y="1239"/>
                  </a:lnTo>
                  <a:lnTo>
                    <a:pt x="572" y="1239"/>
                  </a:lnTo>
                  <a:lnTo>
                    <a:pt x="906" y="382"/>
                  </a:lnTo>
                  <a:close/>
                  <a:moveTo>
                    <a:pt x="751" y="1548"/>
                  </a:moveTo>
                  <a:lnTo>
                    <a:pt x="751" y="7466"/>
                  </a:lnTo>
                  <a:lnTo>
                    <a:pt x="346" y="7466"/>
                  </a:lnTo>
                  <a:lnTo>
                    <a:pt x="346" y="1644"/>
                  </a:lnTo>
                  <a:cubicBezTo>
                    <a:pt x="346" y="1596"/>
                    <a:pt x="394" y="1548"/>
                    <a:pt x="429" y="1548"/>
                  </a:cubicBezTo>
                  <a:close/>
                  <a:moveTo>
                    <a:pt x="1382" y="1572"/>
                  </a:moveTo>
                  <a:cubicBezTo>
                    <a:pt x="1430" y="1572"/>
                    <a:pt x="1477" y="1608"/>
                    <a:pt x="1477" y="1656"/>
                  </a:cubicBezTo>
                  <a:lnTo>
                    <a:pt x="1477" y="7478"/>
                  </a:lnTo>
                  <a:lnTo>
                    <a:pt x="1072" y="7478"/>
                  </a:lnTo>
                  <a:lnTo>
                    <a:pt x="1072" y="1572"/>
                  </a:lnTo>
                  <a:close/>
                  <a:moveTo>
                    <a:pt x="1489" y="7787"/>
                  </a:moveTo>
                  <a:lnTo>
                    <a:pt x="1489" y="8359"/>
                  </a:lnTo>
                  <a:cubicBezTo>
                    <a:pt x="1477" y="8418"/>
                    <a:pt x="1441" y="8442"/>
                    <a:pt x="1382" y="8442"/>
                  </a:cubicBezTo>
                  <a:lnTo>
                    <a:pt x="429" y="8442"/>
                  </a:lnTo>
                  <a:cubicBezTo>
                    <a:pt x="394" y="8442"/>
                    <a:pt x="346" y="8394"/>
                    <a:pt x="346" y="8359"/>
                  </a:cubicBezTo>
                  <a:lnTo>
                    <a:pt x="346" y="7787"/>
                  </a:lnTo>
                  <a:close/>
                  <a:moveTo>
                    <a:pt x="906" y="1"/>
                  </a:moveTo>
                  <a:cubicBezTo>
                    <a:pt x="775" y="1"/>
                    <a:pt x="656" y="84"/>
                    <a:pt x="608" y="215"/>
                  </a:cubicBezTo>
                  <a:lnTo>
                    <a:pt x="179" y="1310"/>
                  </a:lnTo>
                  <a:cubicBezTo>
                    <a:pt x="72" y="1394"/>
                    <a:pt x="13" y="1513"/>
                    <a:pt x="13" y="1656"/>
                  </a:cubicBezTo>
                  <a:lnTo>
                    <a:pt x="13" y="8371"/>
                  </a:lnTo>
                  <a:cubicBezTo>
                    <a:pt x="1" y="8597"/>
                    <a:pt x="191" y="8787"/>
                    <a:pt x="429" y="8787"/>
                  </a:cubicBezTo>
                  <a:lnTo>
                    <a:pt x="1382" y="8787"/>
                  </a:lnTo>
                  <a:cubicBezTo>
                    <a:pt x="1620" y="8787"/>
                    <a:pt x="1799" y="8597"/>
                    <a:pt x="1799" y="8371"/>
                  </a:cubicBezTo>
                  <a:lnTo>
                    <a:pt x="1799" y="1656"/>
                  </a:lnTo>
                  <a:cubicBezTo>
                    <a:pt x="1799" y="1525"/>
                    <a:pt x="1727" y="1394"/>
                    <a:pt x="1632" y="1310"/>
                  </a:cubicBezTo>
                  <a:lnTo>
                    <a:pt x="1203" y="215"/>
                  </a:lnTo>
                  <a:cubicBezTo>
                    <a:pt x="1168" y="96"/>
                    <a:pt x="1037" y="1"/>
                    <a:pt x="9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563;p79">
              <a:extLst>
                <a:ext uri="{FF2B5EF4-FFF2-40B4-BE49-F238E27FC236}">
                  <a16:creationId xmlns:a16="http://schemas.microsoft.com/office/drawing/2014/main" id="{6EE116C8-A396-4D25-AD33-AFEC8B5881A8}"/>
                </a:ext>
              </a:extLst>
            </p:cNvPr>
            <p:cNvSpPr/>
            <p:nvPr/>
          </p:nvSpPr>
          <p:spPr>
            <a:xfrm>
              <a:off x="2883396" y="4463173"/>
              <a:ext cx="60333" cy="90691"/>
            </a:xfrm>
            <a:custGeom>
              <a:avLst/>
              <a:gdLst/>
              <a:ahLst/>
              <a:cxnLst/>
              <a:rect l="l" t="t" r="r" b="b"/>
              <a:pathLst>
                <a:path w="1894" h="2847" extrusionOk="0">
                  <a:moveTo>
                    <a:pt x="1322" y="310"/>
                  </a:moveTo>
                  <a:cubicBezTo>
                    <a:pt x="1370" y="310"/>
                    <a:pt x="1418" y="358"/>
                    <a:pt x="1418" y="406"/>
                  </a:cubicBezTo>
                  <a:lnTo>
                    <a:pt x="1418" y="584"/>
                  </a:lnTo>
                  <a:lnTo>
                    <a:pt x="513" y="584"/>
                  </a:lnTo>
                  <a:lnTo>
                    <a:pt x="513" y="406"/>
                  </a:lnTo>
                  <a:cubicBezTo>
                    <a:pt x="513" y="358"/>
                    <a:pt x="537" y="310"/>
                    <a:pt x="596" y="310"/>
                  </a:cubicBezTo>
                  <a:close/>
                  <a:moveTo>
                    <a:pt x="1477" y="929"/>
                  </a:moveTo>
                  <a:cubicBezTo>
                    <a:pt x="1513" y="929"/>
                    <a:pt x="1561" y="965"/>
                    <a:pt x="1561" y="1013"/>
                  </a:cubicBezTo>
                  <a:lnTo>
                    <a:pt x="1561" y="2418"/>
                  </a:lnTo>
                  <a:cubicBezTo>
                    <a:pt x="1561" y="2453"/>
                    <a:pt x="1525" y="2501"/>
                    <a:pt x="1477" y="2501"/>
                  </a:cubicBezTo>
                  <a:lnTo>
                    <a:pt x="430" y="2501"/>
                  </a:lnTo>
                  <a:cubicBezTo>
                    <a:pt x="394" y="2501"/>
                    <a:pt x="346" y="2453"/>
                    <a:pt x="346" y="2418"/>
                  </a:cubicBezTo>
                  <a:lnTo>
                    <a:pt x="346" y="1013"/>
                  </a:lnTo>
                  <a:cubicBezTo>
                    <a:pt x="346" y="965"/>
                    <a:pt x="382" y="929"/>
                    <a:pt x="430" y="929"/>
                  </a:cubicBezTo>
                  <a:close/>
                  <a:moveTo>
                    <a:pt x="596" y="1"/>
                  </a:moveTo>
                  <a:cubicBezTo>
                    <a:pt x="358" y="1"/>
                    <a:pt x="179" y="191"/>
                    <a:pt x="179" y="418"/>
                  </a:cubicBezTo>
                  <a:lnTo>
                    <a:pt x="179" y="691"/>
                  </a:lnTo>
                  <a:cubicBezTo>
                    <a:pt x="72" y="763"/>
                    <a:pt x="13" y="882"/>
                    <a:pt x="13" y="1013"/>
                  </a:cubicBezTo>
                  <a:lnTo>
                    <a:pt x="13" y="2430"/>
                  </a:lnTo>
                  <a:cubicBezTo>
                    <a:pt x="1" y="2656"/>
                    <a:pt x="191" y="2846"/>
                    <a:pt x="430" y="2846"/>
                  </a:cubicBezTo>
                  <a:lnTo>
                    <a:pt x="1477" y="2846"/>
                  </a:lnTo>
                  <a:cubicBezTo>
                    <a:pt x="1715" y="2846"/>
                    <a:pt x="1894" y="2656"/>
                    <a:pt x="1894" y="2430"/>
                  </a:cubicBezTo>
                  <a:lnTo>
                    <a:pt x="1894" y="1013"/>
                  </a:lnTo>
                  <a:cubicBezTo>
                    <a:pt x="1894" y="882"/>
                    <a:pt x="1834" y="763"/>
                    <a:pt x="1727" y="691"/>
                  </a:cubicBezTo>
                  <a:lnTo>
                    <a:pt x="1727" y="418"/>
                  </a:lnTo>
                  <a:cubicBezTo>
                    <a:pt x="1727" y="179"/>
                    <a:pt x="1537" y="1"/>
                    <a:pt x="13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564;p79">
              <a:extLst>
                <a:ext uri="{FF2B5EF4-FFF2-40B4-BE49-F238E27FC236}">
                  <a16:creationId xmlns:a16="http://schemas.microsoft.com/office/drawing/2014/main" id="{74DE5D64-D24F-408C-8613-6D18431A4D49}"/>
                </a:ext>
              </a:extLst>
            </p:cNvPr>
            <p:cNvSpPr/>
            <p:nvPr/>
          </p:nvSpPr>
          <p:spPr>
            <a:xfrm>
              <a:off x="2955835" y="4273923"/>
              <a:ext cx="202948" cy="281439"/>
            </a:xfrm>
            <a:custGeom>
              <a:avLst/>
              <a:gdLst/>
              <a:ahLst/>
              <a:cxnLst/>
              <a:rect l="l" t="t" r="r" b="b"/>
              <a:pathLst>
                <a:path w="6371" h="8835" extrusionOk="0">
                  <a:moveTo>
                    <a:pt x="5692" y="524"/>
                  </a:moveTo>
                  <a:cubicBezTo>
                    <a:pt x="5883" y="524"/>
                    <a:pt x="6037" y="679"/>
                    <a:pt x="6037" y="870"/>
                  </a:cubicBezTo>
                  <a:lnTo>
                    <a:pt x="6037" y="7966"/>
                  </a:lnTo>
                  <a:cubicBezTo>
                    <a:pt x="6037" y="8156"/>
                    <a:pt x="5883" y="8311"/>
                    <a:pt x="5692" y="8311"/>
                  </a:cubicBezTo>
                  <a:lnTo>
                    <a:pt x="1811" y="8311"/>
                  </a:lnTo>
                  <a:lnTo>
                    <a:pt x="1811" y="524"/>
                  </a:lnTo>
                  <a:close/>
                  <a:moveTo>
                    <a:pt x="1465" y="346"/>
                  </a:moveTo>
                  <a:lnTo>
                    <a:pt x="1465" y="8490"/>
                  </a:lnTo>
                  <a:lnTo>
                    <a:pt x="1227" y="8490"/>
                  </a:lnTo>
                  <a:lnTo>
                    <a:pt x="1227" y="346"/>
                  </a:lnTo>
                  <a:close/>
                  <a:moveTo>
                    <a:pt x="1215" y="1"/>
                  </a:moveTo>
                  <a:cubicBezTo>
                    <a:pt x="1096" y="1"/>
                    <a:pt x="965" y="72"/>
                    <a:pt x="930" y="179"/>
                  </a:cubicBezTo>
                  <a:lnTo>
                    <a:pt x="418" y="179"/>
                  </a:lnTo>
                  <a:cubicBezTo>
                    <a:pt x="180" y="179"/>
                    <a:pt x="1" y="370"/>
                    <a:pt x="1" y="596"/>
                  </a:cubicBezTo>
                  <a:lnTo>
                    <a:pt x="1" y="2358"/>
                  </a:lnTo>
                  <a:cubicBezTo>
                    <a:pt x="1" y="2441"/>
                    <a:pt x="84" y="2513"/>
                    <a:pt x="168" y="2513"/>
                  </a:cubicBezTo>
                  <a:cubicBezTo>
                    <a:pt x="263" y="2513"/>
                    <a:pt x="334" y="2441"/>
                    <a:pt x="334" y="2358"/>
                  </a:cubicBezTo>
                  <a:lnTo>
                    <a:pt x="334" y="596"/>
                  </a:lnTo>
                  <a:cubicBezTo>
                    <a:pt x="334" y="548"/>
                    <a:pt x="382" y="513"/>
                    <a:pt x="418" y="513"/>
                  </a:cubicBezTo>
                  <a:lnTo>
                    <a:pt x="882" y="513"/>
                  </a:lnTo>
                  <a:lnTo>
                    <a:pt x="882" y="8287"/>
                  </a:lnTo>
                  <a:lnTo>
                    <a:pt x="418" y="8287"/>
                  </a:lnTo>
                  <a:cubicBezTo>
                    <a:pt x="382" y="8287"/>
                    <a:pt x="334" y="8252"/>
                    <a:pt x="334" y="8204"/>
                  </a:cubicBezTo>
                  <a:lnTo>
                    <a:pt x="334" y="3072"/>
                  </a:lnTo>
                  <a:cubicBezTo>
                    <a:pt x="334" y="2977"/>
                    <a:pt x="263" y="2906"/>
                    <a:pt x="168" y="2906"/>
                  </a:cubicBezTo>
                  <a:cubicBezTo>
                    <a:pt x="84" y="2906"/>
                    <a:pt x="1" y="2977"/>
                    <a:pt x="1" y="3072"/>
                  </a:cubicBezTo>
                  <a:lnTo>
                    <a:pt x="1" y="8204"/>
                  </a:lnTo>
                  <a:cubicBezTo>
                    <a:pt x="1" y="8454"/>
                    <a:pt x="203" y="8656"/>
                    <a:pt x="418" y="8656"/>
                  </a:cubicBezTo>
                  <a:lnTo>
                    <a:pt x="930" y="8656"/>
                  </a:lnTo>
                  <a:cubicBezTo>
                    <a:pt x="989" y="8752"/>
                    <a:pt x="1096" y="8835"/>
                    <a:pt x="1215" y="8835"/>
                  </a:cubicBezTo>
                  <a:lnTo>
                    <a:pt x="1477" y="8835"/>
                  </a:lnTo>
                  <a:cubicBezTo>
                    <a:pt x="1596" y="8835"/>
                    <a:pt x="1715" y="8752"/>
                    <a:pt x="1763" y="8656"/>
                  </a:cubicBezTo>
                  <a:lnTo>
                    <a:pt x="5692" y="8656"/>
                  </a:lnTo>
                  <a:cubicBezTo>
                    <a:pt x="6061" y="8656"/>
                    <a:pt x="6371" y="8359"/>
                    <a:pt x="6371" y="7966"/>
                  </a:cubicBezTo>
                  <a:lnTo>
                    <a:pt x="6371" y="870"/>
                  </a:lnTo>
                  <a:cubicBezTo>
                    <a:pt x="6371" y="489"/>
                    <a:pt x="6073" y="179"/>
                    <a:pt x="5692" y="179"/>
                  </a:cubicBezTo>
                  <a:lnTo>
                    <a:pt x="1763" y="179"/>
                  </a:lnTo>
                  <a:cubicBezTo>
                    <a:pt x="1704" y="72"/>
                    <a:pt x="1596" y="1"/>
                    <a:pt x="1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565;p79">
              <a:extLst>
                <a:ext uri="{FF2B5EF4-FFF2-40B4-BE49-F238E27FC236}">
                  <a16:creationId xmlns:a16="http://schemas.microsoft.com/office/drawing/2014/main" id="{229453EA-4D5D-4E68-8BBF-4F414425C75F}"/>
                </a:ext>
              </a:extLst>
            </p:cNvPr>
            <p:cNvSpPr/>
            <p:nvPr/>
          </p:nvSpPr>
          <p:spPr>
            <a:xfrm>
              <a:off x="3098067" y="4511720"/>
              <a:ext cx="29243" cy="10289"/>
            </a:xfrm>
            <a:custGeom>
              <a:avLst/>
              <a:gdLst/>
              <a:ahLst/>
              <a:cxnLst/>
              <a:rect l="l" t="t" r="r" b="b"/>
              <a:pathLst>
                <a:path w="918" h="323" extrusionOk="0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751" y="322"/>
                  </a:lnTo>
                  <a:cubicBezTo>
                    <a:pt x="834" y="322"/>
                    <a:pt x="918" y="251"/>
                    <a:pt x="918" y="156"/>
                  </a:cubicBezTo>
                  <a:cubicBezTo>
                    <a:pt x="918" y="72"/>
                    <a:pt x="834" y="1"/>
                    <a:pt x="7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566;p79">
              <a:extLst>
                <a:ext uri="{FF2B5EF4-FFF2-40B4-BE49-F238E27FC236}">
                  <a16:creationId xmlns:a16="http://schemas.microsoft.com/office/drawing/2014/main" id="{ABF0A58A-3C0A-4832-A3C4-EA171E5B5440}"/>
                </a:ext>
              </a:extLst>
            </p:cNvPr>
            <p:cNvSpPr/>
            <p:nvPr/>
          </p:nvSpPr>
          <p:spPr>
            <a:xfrm>
              <a:off x="3115906" y="4497704"/>
              <a:ext cx="10257" cy="10640"/>
            </a:xfrm>
            <a:custGeom>
              <a:avLst/>
              <a:gdLst/>
              <a:ahLst/>
              <a:cxnLst/>
              <a:rect l="l" t="t" r="r" b="b"/>
              <a:pathLst>
                <a:path w="322" h="33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cubicBezTo>
                    <a:pt x="250" y="334"/>
                    <a:pt x="322" y="262"/>
                    <a:pt x="322" y="167"/>
                  </a:cubicBezTo>
                  <a:cubicBezTo>
                    <a:pt x="322" y="84"/>
                    <a:pt x="250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567;p79">
              <a:extLst>
                <a:ext uri="{FF2B5EF4-FFF2-40B4-BE49-F238E27FC236}">
                  <a16:creationId xmlns:a16="http://schemas.microsoft.com/office/drawing/2014/main" id="{CC32016C-56CF-4CD4-8A46-E8742D34545C}"/>
                </a:ext>
              </a:extLst>
            </p:cNvPr>
            <p:cNvSpPr/>
            <p:nvPr/>
          </p:nvSpPr>
          <p:spPr>
            <a:xfrm>
              <a:off x="2810958" y="4563676"/>
              <a:ext cx="353145" cy="72120"/>
            </a:xfrm>
            <a:custGeom>
              <a:avLst/>
              <a:gdLst/>
              <a:ahLst/>
              <a:cxnLst/>
              <a:rect l="l" t="t" r="r" b="b"/>
              <a:pathLst>
                <a:path w="11086" h="2264" extrusionOk="0">
                  <a:moveTo>
                    <a:pt x="418" y="1"/>
                  </a:moveTo>
                  <a:cubicBezTo>
                    <a:pt x="179" y="1"/>
                    <a:pt x="1" y="191"/>
                    <a:pt x="1" y="418"/>
                  </a:cubicBezTo>
                  <a:lnTo>
                    <a:pt x="1" y="1846"/>
                  </a:lnTo>
                  <a:cubicBezTo>
                    <a:pt x="1" y="2085"/>
                    <a:pt x="191" y="2263"/>
                    <a:pt x="418" y="2263"/>
                  </a:cubicBezTo>
                  <a:lnTo>
                    <a:pt x="8442" y="2263"/>
                  </a:lnTo>
                  <a:cubicBezTo>
                    <a:pt x="8526" y="2263"/>
                    <a:pt x="8597" y="2192"/>
                    <a:pt x="8597" y="2096"/>
                  </a:cubicBezTo>
                  <a:cubicBezTo>
                    <a:pt x="8597" y="2013"/>
                    <a:pt x="8526" y="1930"/>
                    <a:pt x="8442" y="1930"/>
                  </a:cubicBezTo>
                  <a:lnTo>
                    <a:pt x="418" y="1930"/>
                  </a:lnTo>
                  <a:cubicBezTo>
                    <a:pt x="370" y="1930"/>
                    <a:pt x="322" y="1894"/>
                    <a:pt x="322" y="1846"/>
                  </a:cubicBezTo>
                  <a:lnTo>
                    <a:pt x="322" y="418"/>
                  </a:lnTo>
                  <a:cubicBezTo>
                    <a:pt x="322" y="370"/>
                    <a:pt x="370" y="322"/>
                    <a:pt x="418" y="322"/>
                  </a:cubicBezTo>
                  <a:lnTo>
                    <a:pt x="1037" y="322"/>
                  </a:lnTo>
                  <a:lnTo>
                    <a:pt x="1037" y="584"/>
                  </a:lnTo>
                  <a:cubicBezTo>
                    <a:pt x="1037" y="668"/>
                    <a:pt x="1120" y="739"/>
                    <a:pt x="1203" y="739"/>
                  </a:cubicBezTo>
                  <a:cubicBezTo>
                    <a:pt x="1299" y="739"/>
                    <a:pt x="1370" y="668"/>
                    <a:pt x="1370" y="584"/>
                  </a:cubicBezTo>
                  <a:lnTo>
                    <a:pt x="1370" y="322"/>
                  </a:lnTo>
                  <a:lnTo>
                    <a:pt x="1834" y="322"/>
                  </a:lnTo>
                  <a:lnTo>
                    <a:pt x="1834" y="584"/>
                  </a:lnTo>
                  <a:cubicBezTo>
                    <a:pt x="1834" y="668"/>
                    <a:pt x="1906" y="739"/>
                    <a:pt x="1989" y="739"/>
                  </a:cubicBezTo>
                  <a:cubicBezTo>
                    <a:pt x="2084" y="739"/>
                    <a:pt x="2156" y="668"/>
                    <a:pt x="2156" y="584"/>
                  </a:cubicBezTo>
                  <a:lnTo>
                    <a:pt x="2156" y="322"/>
                  </a:lnTo>
                  <a:lnTo>
                    <a:pt x="2620" y="322"/>
                  </a:lnTo>
                  <a:lnTo>
                    <a:pt x="2620" y="584"/>
                  </a:lnTo>
                  <a:cubicBezTo>
                    <a:pt x="2620" y="668"/>
                    <a:pt x="2692" y="739"/>
                    <a:pt x="2787" y="739"/>
                  </a:cubicBezTo>
                  <a:cubicBezTo>
                    <a:pt x="2870" y="739"/>
                    <a:pt x="2942" y="668"/>
                    <a:pt x="2942" y="584"/>
                  </a:cubicBezTo>
                  <a:lnTo>
                    <a:pt x="2942" y="322"/>
                  </a:lnTo>
                  <a:lnTo>
                    <a:pt x="3406" y="322"/>
                  </a:lnTo>
                  <a:lnTo>
                    <a:pt x="3406" y="584"/>
                  </a:lnTo>
                  <a:cubicBezTo>
                    <a:pt x="3406" y="668"/>
                    <a:pt x="3477" y="739"/>
                    <a:pt x="3573" y="739"/>
                  </a:cubicBezTo>
                  <a:cubicBezTo>
                    <a:pt x="3656" y="739"/>
                    <a:pt x="3739" y="668"/>
                    <a:pt x="3739" y="584"/>
                  </a:cubicBezTo>
                  <a:lnTo>
                    <a:pt x="3739" y="322"/>
                  </a:lnTo>
                  <a:lnTo>
                    <a:pt x="4192" y="322"/>
                  </a:lnTo>
                  <a:lnTo>
                    <a:pt x="4192" y="584"/>
                  </a:lnTo>
                  <a:cubicBezTo>
                    <a:pt x="4192" y="668"/>
                    <a:pt x="4275" y="739"/>
                    <a:pt x="4358" y="739"/>
                  </a:cubicBezTo>
                  <a:cubicBezTo>
                    <a:pt x="4454" y="739"/>
                    <a:pt x="4525" y="668"/>
                    <a:pt x="4525" y="584"/>
                  </a:cubicBezTo>
                  <a:lnTo>
                    <a:pt x="4525" y="322"/>
                  </a:lnTo>
                  <a:lnTo>
                    <a:pt x="4990" y="322"/>
                  </a:lnTo>
                  <a:lnTo>
                    <a:pt x="4990" y="584"/>
                  </a:lnTo>
                  <a:cubicBezTo>
                    <a:pt x="4990" y="668"/>
                    <a:pt x="5061" y="739"/>
                    <a:pt x="5144" y="739"/>
                  </a:cubicBezTo>
                  <a:cubicBezTo>
                    <a:pt x="5240" y="739"/>
                    <a:pt x="5311" y="668"/>
                    <a:pt x="5311" y="584"/>
                  </a:cubicBezTo>
                  <a:lnTo>
                    <a:pt x="5311" y="322"/>
                  </a:lnTo>
                  <a:lnTo>
                    <a:pt x="5775" y="322"/>
                  </a:lnTo>
                  <a:lnTo>
                    <a:pt x="5775" y="584"/>
                  </a:lnTo>
                  <a:cubicBezTo>
                    <a:pt x="5775" y="668"/>
                    <a:pt x="5847" y="739"/>
                    <a:pt x="5942" y="739"/>
                  </a:cubicBezTo>
                  <a:cubicBezTo>
                    <a:pt x="6025" y="739"/>
                    <a:pt x="6097" y="668"/>
                    <a:pt x="6097" y="584"/>
                  </a:cubicBezTo>
                  <a:lnTo>
                    <a:pt x="6097" y="322"/>
                  </a:lnTo>
                  <a:lnTo>
                    <a:pt x="6561" y="322"/>
                  </a:lnTo>
                  <a:lnTo>
                    <a:pt x="6561" y="584"/>
                  </a:lnTo>
                  <a:cubicBezTo>
                    <a:pt x="6561" y="668"/>
                    <a:pt x="6633" y="739"/>
                    <a:pt x="6728" y="739"/>
                  </a:cubicBezTo>
                  <a:cubicBezTo>
                    <a:pt x="6811" y="739"/>
                    <a:pt x="6895" y="668"/>
                    <a:pt x="6895" y="584"/>
                  </a:cubicBezTo>
                  <a:lnTo>
                    <a:pt x="6895" y="322"/>
                  </a:lnTo>
                  <a:lnTo>
                    <a:pt x="7347" y="322"/>
                  </a:lnTo>
                  <a:lnTo>
                    <a:pt x="7347" y="584"/>
                  </a:lnTo>
                  <a:cubicBezTo>
                    <a:pt x="7347" y="668"/>
                    <a:pt x="7430" y="739"/>
                    <a:pt x="7514" y="739"/>
                  </a:cubicBezTo>
                  <a:cubicBezTo>
                    <a:pt x="7609" y="739"/>
                    <a:pt x="7680" y="668"/>
                    <a:pt x="7680" y="584"/>
                  </a:cubicBezTo>
                  <a:lnTo>
                    <a:pt x="7680" y="322"/>
                  </a:lnTo>
                  <a:lnTo>
                    <a:pt x="8145" y="322"/>
                  </a:lnTo>
                  <a:lnTo>
                    <a:pt x="8145" y="584"/>
                  </a:lnTo>
                  <a:cubicBezTo>
                    <a:pt x="8145" y="668"/>
                    <a:pt x="8216" y="739"/>
                    <a:pt x="8299" y="739"/>
                  </a:cubicBezTo>
                  <a:cubicBezTo>
                    <a:pt x="8395" y="739"/>
                    <a:pt x="8466" y="668"/>
                    <a:pt x="8466" y="584"/>
                  </a:cubicBezTo>
                  <a:lnTo>
                    <a:pt x="8466" y="322"/>
                  </a:lnTo>
                  <a:lnTo>
                    <a:pt x="8930" y="322"/>
                  </a:lnTo>
                  <a:lnTo>
                    <a:pt x="8930" y="584"/>
                  </a:lnTo>
                  <a:cubicBezTo>
                    <a:pt x="8930" y="668"/>
                    <a:pt x="9002" y="739"/>
                    <a:pt x="9097" y="739"/>
                  </a:cubicBezTo>
                  <a:cubicBezTo>
                    <a:pt x="9181" y="739"/>
                    <a:pt x="9252" y="668"/>
                    <a:pt x="9252" y="584"/>
                  </a:cubicBezTo>
                  <a:lnTo>
                    <a:pt x="9252" y="322"/>
                  </a:lnTo>
                  <a:lnTo>
                    <a:pt x="9716" y="322"/>
                  </a:lnTo>
                  <a:lnTo>
                    <a:pt x="9716" y="584"/>
                  </a:lnTo>
                  <a:cubicBezTo>
                    <a:pt x="9716" y="668"/>
                    <a:pt x="9788" y="739"/>
                    <a:pt x="9883" y="739"/>
                  </a:cubicBezTo>
                  <a:cubicBezTo>
                    <a:pt x="9966" y="739"/>
                    <a:pt x="10050" y="668"/>
                    <a:pt x="10050" y="584"/>
                  </a:cubicBezTo>
                  <a:lnTo>
                    <a:pt x="10050" y="322"/>
                  </a:lnTo>
                  <a:lnTo>
                    <a:pt x="10669" y="322"/>
                  </a:lnTo>
                  <a:cubicBezTo>
                    <a:pt x="10716" y="322"/>
                    <a:pt x="10764" y="370"/>
                    <a:pt x="10764" y="418"/>
                  </a:cubicBezTo>
                  <a:lnTo>
                    <a:pt x="10764" y="1846"/>
                  </a:lnTo>
                  <a:cubicBezTo>
                    <a:pt x="10764" y="1894"/>
                    <a:pt x="10716" y="1930"/>
                    <a:pt x="10669" y="1930"/>
                  </a:cubicBezTo>
                  <a:lnTo>
                    <a:pt x="9192" y="1930"/>
                  </a:lnTo>
                  <a:cubicBezTo>
                    <a:pt x="9109" y="1930"/>
                    <a:pt x="9038" y="2013"/>
                    <a:pt x="9038" y="2096"/>
                  </a:cubicBezTo>
                  <a:cubicBezTo>
                    <a:pt x="9038" y="2192"/>
                    <a:pt x="9109" y="2263"/>
                    <a:pt x="9192" y="2263"/>
                  </a:cubicBezTo>
                  <a:lnTo>
                    <a:pt x="10669" y="2263"/>
                  </a:lnTo>
                  <a:cubicBezTo>
                    <a:pt x="10907" y="2263"/>
                    <a:pt x="11086" y="2073"/>
                    <a:pt x="11086" y="1846"/>
                  </a:cubicBezTo>
                  <a:lnTo>
                    <a:pt x="11086" y="418"/>
                  </a:lnTo>
                  <a:cubicBezTo>
                    <a:pt x="11062" y="191"/>
                    <a:pt x="10883" y="1"/>
                    <a:pt x="106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0" name="Elemento grafico 49">
            <a:extLst>
              <a:ext uri="{FF2B5EF4-FFF2-40B4-BE49-F238E27FC236}">
                <a16:creationId xmlns:a16="http://schemas.microsoft.com/office/drawing/2014/main" id="{4CE639A0-79F5-4B16-8A67-B06869501C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549798" y="2615571"/>
            <a:ext cx="3522734" cy="3522734"/>
          </a:xfrm>
          <a:prstGeom prst="rect">
            <a:avLst/>
          </a:prstGeom>
        </p:spPr>
      </p:pic>
      <p:grpSp>
        <p:nvGrpSpPr>
          <p:cNvPr id="65" name="Gruppo 64">
            <a:extLst>
              <a:ext uri="{FF2B5EF4-FFF2-40B4-BE49-F238E27FC236}">
                <a16:creationId xmlns:a16="http://schemas.microsoft.com/office/drawing/2014/main" id="{006A2F7D-DAF4-4085-AB01-17F147E208ED}"/>
              </a:ext>
            </a:extLst>
          </p:cNvPr>
          <p:cNvGrpSpPr/>
          <p:nvPr/>
        </p:nvGrpSpPr>
        <p:grpSpPr>
          <a:xfrm>
            <a:off x="6772389" y="1657731"/>
            <a:ext cx="1557183" cy="2583104"/>
            <a:chOff x="726225" y="1280198"/>
            <a:chExt cx="1557183" cy="2583104"/>
          </a:xfrm>
        </p:grpSpPr>
        <p:pic>
          <p:nvPicPr>
            <p:cNvPr id="66" name="Segnaposto contenuto 7">
              <a:extLst>
                <a:ext uri="{FF2B5EF4-FFF2-40B4-BE49-F238E27FC236}">
                  <a16:creationId xmlns:a16="http://schemas.microsoft.com/office/drawing/2014/main" id="{D5EFE1E0-519C-4A92-815B-525E608F33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500" b="96167" l="9357" r="89474">
                          <a14:foregroundMark x1="29240" y1="46167" x2="29240" y2="46167"/>
                          <a14:foregroundMark x1="32749" y1="45333" x2="32749" y2="45333"/>
                          <a14:foregroundMark x1="27778" y1="37667" x2="27778" y2="37667"/>
                          <a14:foregroundMark x1="30994" y1="35167" x2="30994" y2="35167"/>
                          <a14:foregroundMark x1="29240" y1="25833" x2="29240" y2="25833"/>
                          <a14:foregroundMark x1="28655" y1="18333" x2="28655" y2="18333"/>
                          <a14:foregroundMark x1="25146" y1="7333" x2="25146" y2="7333"/>
                          <a14:foregroundMark x1="32749" y1="56000" x2="32749" y2="56000"/>
                          <a14:foregroundMark x1="36550" y1="63667" x2="36550" y2="63667"/>
                          <a14:foregroundMark x1="35965" y1="75333" x2="35965" y2="75333"/>
                          <a14:foregroundMark x1="36842" y1="85000" x2="36842" y2="85000"/>
                          <a14:foregroundMark x1="30702" y1="96167" x2="30702" y2="96167"/>
                          <a14:foregroundMark x1="17251" y1="55500" x2="17251" y2="55500"/>
                          <a14:foregroundMark x1="9649" y1="6667" x2="9649" y2="6667"/>
                          <a14:foregroundMark x1="24561" y1="5500" x2="24561" y2="5500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726225" y="1280198"/>
              <a:ext cx="1472369" cy="25831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" name="CasellaDiTesto 66">
              <a:extLst>
                <a:ext uri="{FF2B5EF4-FFF2-40B4-BE49-F238E27FC236}">
                  <a16:creationId xmlns:a16="http://schemas.microsoft.com/office/drawing/2014/main" id="{4EA94B06-BB62-4F08-B37D-316012CA5FB3}"/>
                </a:ext>
              </a:extLst>
            </p:cNvPr>
            <p:cNvSpPr txBox="1"/>
            <p:nvPr/>
          </p:nvSpPr>
          <p:spPr>
            <a:xfrm>
              <a:off x="1105230" y="1316921"/>
              <a:ext cx="620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PrjWiki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68" name="CasellaDiTesto 67">
              <a:extLst>
                <a:ext uri="{FF2B5EF4-FFF2-40B4-BE49-F238E27FC236}">
                  <a16:creationId xmlns:a16="http://schemas.microsoft.com/office/drawing/2014/main" id="{E1E6EC45-4D94-4D1F-8209-FAC85DDCB39E}"/>
                </a:ext>
              </a:extLst>
            </p:cNvPr>
            <p:cNvSpPr txBox="1"/>
            <p:nvPr/>
          </p:nvSpPr>
          <p:spPr>
            <a:xfrm>
              <a:off x="1209922" y="1563142"/>
              <a:ext cx="620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ADMIN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69" name="CasellaDiTesto 68">
              <a:extLst>
                <a:ext uri="{FF2B5EF4-FFF2-40B4-BE49-F238E27FC236}">
                  <a16:creationId xmlns:a16="http://schemas.microsoft.com/office/drawing/2014/main" id="{776BE5BF-6480-4C76-80AB-1F0D973E1D1D}"/>
                </a:ext>
              </a:extLst>
            </p:cNvPr>
            <p:cNvSpPr txBox="1"/>
            <p:nvPr/>
          </p:nvSpPr>
          <p:spPr>
            <a:xfrm>
              <a:off x="1209921" y="1827053"/>
              <a:ext cx="620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CSS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70" name="CasellaDiTesto 69">
              <a:extLst>
                <a:ext uri="{FF2B5EF4-FFF2-40B4-BE49-F238E27FC236}">
                  <a16:creationId xmlns:a16="http://schemas.microsoft.com/office/drawing/2014/main" id="{3FA65088-AE12-429F-AD9B-0225A270B8DB}"/>
                </a:ext>
              </a:extLst>
            </p:cNvPr>
            <p:cNvSpPr txBox="1"/>
            <p:nvPr/>
          </p:nvSpPr>
          <p:spPr>
            <a:xfrm>
              <a:off x="1209920" y="2096433"/>
              <a:ext cx="620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JS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71" name="CasellaDiTesto 70">
              <a:extLst>
                <a:ext uri="{FF2B5EF4-FFF2-40B4-BE49-F238E27FC236}">
                  <a16:creationId xmlns:a16="http://schemas.microsoft.com/office/drawing/2014/main" id="{AFB0D4B6-78C4-4B91-B02C-76B3648D88D0}"/>
                </a:ext>
              </a:extLst>
            </p:cNvPr>
            <p:cNvSpPr txBox="1"/>
            <p:nvPr/>
          </p:nvSpPr>
          <p:spPr>
            <a:xfrm>
              <a:off x="1209920" y="2335045"/>
              <a:ext cx="620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PHP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72" name="CasellaDiTesto 71">
              <a:extLst>
                <a:ext uri="{FF2B5EF4-FFF2-40B4-BE49-F238E27FC236}">
                  <a16:creationId xmlns:a16="http://schemas.microsoft.com/office/drawing/2014/main" id="{CD59E2A1-2FAC-4D0A-B6A8-DEFE70D5B23E}"/>
                </a:ext>
              </a:extLst>
            </p:cNvPr>
            <p:cNvSpPr txBox="1"/>
            <p:nvPr/>
          </p:nvSpPr>
          <p:spPr>
            <a:xfrm>
              <a:off x="1209920" y="2589126"/>
              <a:ext cx="98867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PAGINE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73" name="CasellaDiTesto 72">
              <a:extLst>
                <a:ext uri="{FF2B5EF4-FFF2-40B4-BE49-F238E27FC236}">
                  <a16:creationId xmlns:a16="http://schemas.microsoft.com/office/drawing/2014/main" id="{8D8EC038-F2FD-4EE3-8561-4E33B96467C3}"/>
                </a:ext>
              </a:extLst>
            </p:cNvPr>
            <p:cNvSpPr txBox="1"/>
            <p:nvPr/>
          </p:nvSpPr>
          <p:spPr>
            <a:xfrm>
              <a:off x="1209920" y="3615579"/>
              <a:ext cx="98867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IMG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74" name="CasellaDiTesto 73">
              <a:extLst>
                <a:ext uri="{FF2B5EF4-FFF2-40B4-BE49-F238E27FC236}">
                  <a16:creationId xmlns:a16="http://schemas.microsoft.com/office/drawing/2014/main" id="{22705A8D-7A70-4D83-A7CA-AC774BEE3CFC}"/>
                </a:ext>
              </a:extLst>
            </p:cNvPr>
            <p:cNvSpPr txBox="1"/>
            <p:nvPr/>
          </p:nvSpPr>
          <p:spPr>
            <a:xfrm>
              <a:off x="1294734" y="2850646"/>
              <a:ext cx="98867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English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75" name="CasellaDiTesto 74">
              <a:extLst>
                <a:ext uri="{FF2B5EF4-FFF2-40B4-BE49-F238E27FC236}">
                  <a16:creationId xmlns:a16="http://schemas.microsoft.com/office/drawing/2014/main" id="{EE65A8FB-7C1F-4183-890C-7A0480E73A8D}"/>
                </a:ext>
              </a:extLst>
            </p:cNvPr>
            <p:cNvSpPr txBox="1"/>
            <p:nvPr/>
          </p:nvSpPr>
          <p:spPr>
            <a:xfrm>
              <a:off x="1294734" y="3111558"/>
              <a:ext cx="98867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Francais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76" name="CasellaDiTesto 75">
              <a:extLst>
                <a:ext uri="{FF2B5EF4-FFF2-40B4-BE49-F238E27FC236}">
                  <a16:creationId xmlns:a16="http://schemas.microsoft.com/office/drawing/2014/main" id="{C240C273-ABCA-4112-8357-A0C8938B838E}"/>
                </a:ext>
              </a:extLst>
            </p:cNvPr>
            <p:cNvSpPr txBox="1"/>
            <p:nvPr/>
          </p:nvSpPr>
          <p:spPr>
            <a:xfrm>
              <a:off x="1294734" y="3356115"/>
              <a:ext cx="98867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Italiano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</p:grpSp>
      <p:sp>
        <p:nvSpPr>
          <p:cNvPr id="51" name="Rettangolo 50">
            <a:extLst>
              <a:ext uri="{FF2B5EF4-FFF2-40B4-BE49-F238E27FC236}">
                <a16:creationId xmlns:a16="http://schemas.microsoft.com/office/drawing/2014/main" id="{8BD03C9D-A4AE-46CB-A99E-0F93D6F99650}"/>
              </a:ext>
            </a:extLst>
          </p:cNvPr>
          <p:cNvSpPr/>
          <p:nvPr/>
        </p:nvSpPr>
        <p:spPr>
          <a:xfrm>
            <a:off x="1487689" y="1292426"/>
            <a:ext cx="16830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/>
            <a:r>
              <a:rPr lang="it-IT" sz="1200" b="1" dirty="0">
                <a:solidFill>
                  <a:srgbClr val="1155CC"/>
                </a:solidFill>
                <a:latin typeface="Quicksand Light"/>
                <a:sym typeface="Quicksand Light"/>
              </a:rPr>
              <a:t>Parte</a:t>
            </a:r>
            <a:r>
              <a:rPr lang="it-IT" b="1" dirty="0">
                <a:solidFill>
                  <a:srgbClr val="1155CC"/>
                </a:solidFill>
              </a:rPr>
              <a:t> </a:t>
            </a:r>
            <a:r>
              <a:rPr lang="it-IT" sz="1200" b="1" dirty="0">
                <a:solidFill>
                  <a:srgbClr val="1155CC"/>
                </a:solidFill>
                <a:latin typeface="Quicksand Light"/>
                <a:sym typeface="Quicksand Light"/>
              </a:rPr>
              <a:t>Pubblica</a:t>
            </a:r>
          </a:p>
        </p:txBody>
      </p:sp>
      <p:grpSp>
        <p:nvGrpSpPr>
          <p:cNvPr id="82" name="Gruppo 81">
            <a:extLst>
              <a:ext uri="{FF2B5EF4-FFF2-40B4-BE49-F238E27FC236}">
                <a16:creationId xmlns:a16="http://schemas.microsoft.com/office/drawing/2014/main" id="{3471A55B-2AF8-43AE-93B4-5B7CA2B40ECD}"/>
              </a:ext>
            </a:extLst>
          </p:cNvPr>
          <p:cNvGrpSpPr/>
          <p:nvPr/>
        </p:nvGrpSpPr>
        <p:grpSpPr>
          <a:xfrm>
            <a:off x="0" y="1661071"/>
            <a:ext cx="1775663" cy="1527298"/>
            <a:chOff x="111549" y="1600203"/>
            <a:chExt cx="1775663" cy="1527298"/>
          </a:xfrm>
        </p:grpSpPr>
        <p:grpSp>
          <p:nvGrpSpPr>
            <p:cNvPr id="81" name="Gruppo 80">
              <a:extLst>
                <a:ext uri="{FF2B5EF4-FFF2-40B4-BE49-F238E27FC236}">
                  <a16:creationId xmlns:a16="http://schemas.microsoft.com/office/drawing/2014/main" id="{42328CB1-374D-4122-94F1-401CAD28D136}"/>
                </a:ext>
              </a:extLst>
            </p:cNvPr>
            <p:cNvGrpSpPr/>
            <p:nvPr/>
          </p:nvGrpSpPr>
          <p:grpSpPr>
            <a:xfrm>
              <a:off x="111549" y="1600203"/>
              <a:ext cx="1775663" cy="1527298"/>
              <a:chOff x="111549" y="1600203"/>
              <a:chExt cx="1775663" cy="1527298"/>
            </a:xfrm>
          </p:grpSpPr>
          <p:grpSp>
            <p:nvGrpSpPr>
              <p:cNvPr id="53" name="Gruppo 52">
                <a:extLst>
                  <a:ext uri="{FF2B5EF4-FFF2-40B4-BE49-F238E27FC236}">
                    <a16:creationId xmlns:a16="http://schemas.microsoft.com/office/drawing/2014/main" id="{F4F07A60-63DB-412F-9D56-43FE7FABCD4D}"/>
                  </a:ext>
                </a:extLst>
              </p:cNvPr>
              <p:cNvGrpSpPr/>
              <p:nvPr/>
            </p:nvGrpSpPr>
            <p:grpSpPr>
              <a:xfrm>
                <a:off x="111549" y="1600203"/>
                <a:ext cx="1472369" cy="270444"/>
                <a:chOff x="726225" y="1562078"/>
                <a:chExt cx="1472369" cy="270444"/>
              </a:xfrm>
            </p:grpSpPr>
            <p:pic>
              <p:nvPicPr>
                <p:cNvPr id="54" name="Segnaposto contenuto 7">
                  <a:extLst>
                    <a:ext uri="{FF2B5EF4-FFF2-40B4-BE49-F238E27FC236}">
                      <a16:creationId xmlns:a16="http://schemas.microsoft.com/office/drawing/2014/main" id="{6B336ECA-8410-4A7C-AEBE-4ECB6DA903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500" b="96167" l="9357" r="89474">
                              <a14:foregroundMark x1="29240" y1="46167" x2="29240" y2="46167"/>
                              <a14:foregroundMark x1="32749" y1="45333" x2="32749" y2="45333"/>
                              <a14:foregroundMark x1="27778" y1="37667" x2="27778" y2="37667"/>
                              <a14:foregroundMark x1="30994" y1="35167" x2="30994" y2="35167"/>
                              <a14:foregroundMark x1="29240" y1="25833" x2="29240" y2="25833"/>
                              <a14:foregroundMark x1="28655" y1="18333" x2="28655" y2="18333"/>
                              <a14:foregroundMark x1="25146" y1="7333" x2="25146" y2="7333"/>
                              <a14:foregroundMark x1="32749" y1="56000" x2="32749" y2="56000"/>
                              <a14:foregroundMark x1="36550" y1="63667" x2="36550" y2="63667"/>
                              <a14:foregroundMark x1="35965" y1="75333" x2="35965" y2="75333"/>
                              <a14:foregroundMark x1="36842" y1="85000" x2="36842" y2="85000"/>
                              <a14:foregroundMark x1="30702" y1="96167" x2="30702" y2="96167"/>
                              <a14:foregroundMark x1="17251" y1="55500" x2="17251" y2="55500"/>
                              <a14:foregroundMark x1="9649" y1="6667" x2="9649" y2="6667"/>
                              <a14:foregroundMark x1="24561" y1="5500" x2="24561" y2="5500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t="10913" b="78617"/>
                <a:stretch/>
              </p:blipFill>
              <p:spPr>
                <a:xfrm>
                  <a:off x="726225" y="1562078"/>
                  <a:ext cx="1472369" cy="27044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6" name="CasellaDiTesto 55">
                  <a:extLst>
                    <a:ext uri="{FF2B5EF4-FFF2-40B4-BE49-F238E27FC236}">
                      <a16:creationId xmlns:a16="http://schemas.microsoft.com/office/drawing/2014/main" id="{36C6E08B-EE49-4C08-8D72-89F88A2DD054}"/>
                    </a:ext>
                  </a:extLst>
                </p:cNvPr>
                <p:cNvSpPr txBox="1"/>
                <p:nvPr/>
              </p:nvSpPr>
              <p:spPr>
                <a:xfrm>
                  <a:off x="1209922" y="1563142"/>
                  <a:ext cx="620203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000" dirty="0">
                      <a:solidFill>
                        <a:srgbClr val="434343"/>
                      </a:solidFill>
                      <a:latin typeface="Quicksand Light"/>
                      <a:sym typeface="Quicksand Light"/>
                    </a:rPr>
                    <a:t>ADMIN</a:t>
                  </a:r>
                  <a:endParaRPr lang="it-IT" sz="1050" dirty="0">
                    <a:solidFill>
                      <a:srgbClr val="434343"/>
                    </a:solidFill>
                    <a:latin typeface="Quicksand Light"/>
                    <a:sym typeface="Quicksand Light"/>
                  </a:endParaRPr>
                </a:p>
              </p:txBody>
            </p:sp>
          </p:grpSp>
          <p:pic>
            <p:nvPicPr>
              <p:cNvPr id="80" name="Immagine 79" descr="Immagine che contiene piazza&#10;&#10;Descrizione generata automaticamente">
                <a:extLst>
                  <a:ext uri="{FF2B5EF4-FFF2-40B4-BE49-F238E27FC236}">
                    <a16:creationId xmlns:a16="http://schemas.microsoft.com/office/drawing/2014/main" id="{6082EEE4-FAB2-438D-8E51-E070652CAE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foregroundMark x1="13014" y1="13287" x2="13014" y2="13287"/>
                            <a14:foregroundMark x1="10959" y1="29371" x2="10959" y2="29371"/>
                            <a14:foregroundMark x1="13699" y1="41259" x2="13699" y2="41259"/>
                            <a14:foregroundMark x1="13014" y1="55944" x2="13014" y2="55944"/>
                            <a14:foregroundMark x1="13699" y1="71329" x2="13699" y2="71329"/>
                            <a14:foregroundMark x1="14384" y1="88112" x2="14384" y2="8811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96562" y="1765426"/>
                <a:ext cx="1390650" cy="1362075"/>
              </a:xfrm>
              <a:prstGeom prst="rect">
                <a:avLst/>
              </a:prstGeom>
            </p:spPr>
          </p:pic>
        </p:grpSp>
        <p:sp>
          <p:nvSpPr>
            <p:cNvPr id="84" name="CasellaDiTesto 83">
              <a:extLst>
                <a:ext uri="{FF2B5EF4-FFF2-40B4-BE49-F238E27FC236}">
                  <a16:creationId xmlns:a16="http://schemas.microsoft.com/office/drawing/2014/main" id="{BF6F7648-66E9-400B-999B-C53E82824C76}"/>
                </a:ext>
              </a:extLst>
            </p:cNvPr>
            <p:cNvSpPr txBox="1"/>
            <p:nvPr/>
          </p:nvSpPr>
          <p:spPr>
            <a:xfrm>
              <a:off x="685195" y="1821167"/>
              <a:ext cx="11564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CreaAdmin.php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85" name="CasellaDiTesto 84">
              <a:extLst>
                <a:ext uri="{FF2B5EF4-FFF2-40B4-BE49-F238E27FC236}">
                  <a16:creationId xmlns:a16="http://schemas.microsoft.com/office/drawing/2014/main" id="{E735E9C4-1828-4D95-8D32-17C59140F9CC}"/>
                </a:ext>
              </a:extLst>
            </p:cNvPr>
            <p:cNvSpPr txBox="1"/>
            <p:nvPr/>
          </p:nvSpPr>
          <p:spPr>
            <a:xfrm>
              <a:off x="677245" y="2030124"/>
              <a:ext cx="11644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CreaPageIT.php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86" name="CasellaDiTesto 85">
              <a:extLst>
                <a:ext uri="{FF2B5EF4-FFF2-40B4-BE49-F238E27FC236}">
                  <a16:creationId xmlns:a16="http://schemas.microsoft.com/office/drawing/2014/main" id="{F5B789D2-53BA-41CB-A563-22B82D746779}"/>
                </a:ext>
              </a:extLst>
            </p:cNvPr>
            <p:cNvSpPr txBox="1"/>
            <p:nvPr/>
          </p:nvSpPr>
          <p:spPr>
            <a:xfrm>
              <a:off x="673961" y="2227745"/>
              <a:ext cx="7764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Login.php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87" name="CasellaDiTesto 86">
              <a:extLst>
                <a:ext uri="{FF2B5EF4-FFF2-40B4-BE49-F238E27FC236}">
                  <a16:creationId xmlns:a16="http://schemas.microsoft.com/office/drawing/2014/main" id="{EC85B6D9-4BC5-4A1F-9C17-C511C17B5C3C}"/>
                </a:ext>
              </a:extLst>
            </p:cNvPr>
            <p:cNvSpPr txBox="1"/>
            <p:nvPr/>
          </p:nvSpPr>
          <p:spPr>
            <a:xfrm>
              <a:off x="673960" y="2430365"/>
              <a:ext cx="8552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Logout.php</a:t>
              </a:r>
              <a:endParaRPr lang="it-IT" sz="1050" dirty="0">
                <a:solidFill>
                  <a:srgbClr val="434343"/>
                </a:solidFill>
                <a:latin typeface="Quicksand Light"/>
                <a:sym typeface="Quicksand Light"/>
              </a:endParaRPr>
            </a:p>
          </p:txBody>
        </p:sp>
        <p:sp>
          <p:nvSpPr>
            <p:cNvPr id="88" name="CasellaDiTesto 87">
              <a:extLst>
                <a:ext uri="{FF2B5EF4-FFF2-40B4-BE49-F238E27FC236}">
                  <a16:creationId xmlns:a16="http://schemas.microsoft.com/office/drawing/2014/main" id="{4937AE62-A8C3-4C30-9BD4-9691E0989601}"/>
                </a:ext>
              </a:extLst>
            </p:cNvPr>
            <p:cNvSpPr txBox="1"/>
            <p:nvPr/>
          </p:nvSpPr>
          <p:spPr>
            <a:xfrm>
              <a:off x="679499" y="2620065"/>
              <a:ext cx="9923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ModPage.php</a:t>
              </a:r>
            </a:p>
          </p:txBody>
        </p:sp>
        <p:sp>
          <p:nvSpPr>
            <p:cNvPr id="89" name="CasellaDiTesto 88">
              <a:extLst>
                <a:ext uri="{FF2B5EF4-FFF2-40B4-BE49-F238E27FC236}">
                  <a16:creationId xmlns:a16="http://schemas.microsoft.com/office/drawing/2014/main" id="{EAD213EB-0CF5-4C1A-8AF7-E297A9C20AAD}"/>
                </a:ext>
              </a:extLst>
            </p:cNvPr>
            <p:cNvSpPr txBox="1"/>
            <p:nvPr/>
          </p:nvSpPr>
          <p:spPr>
            <a:xfrm>
              <a:off x="673959" y="2818191"/>
              <a:ext cx="11230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00" dirty="0">
                  <a:solidFill>
                    <a:srgbClr val="434343"/>
                  </a:solidFill>
                  <a:latin typeface="Quicksand Light"/>
                  <a:sym typeface="Quicksand Light"/>
                </a:rPr>
                <a:t>SelectPage.php</a:t>
              </a:r>
            </a:p>
          </p:txBody>
        </p:sp>
      </p:grpSp>
      <p:sp>
        <p:nvSpPr>
          <p:cNvPr id="91" name="Rettangolo 90">
            <a:extLst>
              <a:ext uri="{FF2B5EF4-FFF2-40B4-BE49-F238E27FC236}">
                <a16:creationId xmlns:a16="http://schemas.microsoft.com/office/drawing/2014/main" id="{5439EE9C-D4C4-450B-97B7-DE8AF6491596}"/>
              </a:ext>
            </a:extLst>
          </p:cNvPr>
          <p:cNvSpPr/>
          <p:nvPr/>
        </p:nvSpPr>
        <p:spPr>
          <a:xfrm>
            <a:off x="109129" y="1293467"/>
            <a:ext cx="16830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/>
            <a:r>
              <a:rPr lang="it-IT" sz="1200" b="1" dirty="0">
                <a:solidFill>
                  <a:srgbClr val="1155CC"/>
                </a:solidFill>
                <a:latin typeface="Quicksand Light"/>
                <a:sym typeface="Quicksand Light"/>
              </a:rPr>
              <a:t>Parte</a:t>
            </a:r>
            <a:r>
              <a:rPr lang="it-IT" b="1" dirty="0">
                <a:solidFill>
                  <a:srgbClr val="1155CC"/>
                </a:solidFill>
              </a:rPr>
              <a:t> </a:t>
            </a:r>
            <a:r>
              <a:rPr lang="it-IT" sz="1200" b="1" dirty="0">
                <a:solidFill>
                  <a:srgbClr val="1155CC"/>
                </a:solidFill>
                <a:latin typeface="Quicksand Light"/>
                <a:sym typeface="Quicksand Light"/>
              </a:rPr>
              <a:t>Privata</a:t>
            </a:r>
          </a:p>
        </p:txBody>
      </p:sp>
      <p:sp>
        <p:nvSpPr>
          <p:cNvPr id="92" name="Rettangolo 91">
            <a:extLst>
              <a:ext uri="{FF2B5EF4-FFF2-40B4-BE49-F238E27FC236}">
                <a16:creationId xmlns:a16="http://schemas.microsoft.com/office/drawing/2014/main" id="{7C2DF83B-8968-48DD-9B57-40D2F5BAD319}"/>
              </a:ext>
            </a:extLst>
          </p:cNvPr>
          <p:cNvSpPr/>
          <p:nvPr/>
        </p:nvSpPr>
        <p:spPr>
          <a:xfrm>
            <a:off x="6409108" y="1307813"/>
            <a:ext cx="18854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/>
            <a:r>
              <a:rPr lang="it-IT" sz="1200" b="1" dirty="0">
                <a:solidFill>
                  <a:srgbClr val="1155CC"/>
                </a:solidFill>
                <a:latin typeface="Quicksand Light"/>
                <a:sym typeface="Quicksand Light"/>
              </a:rPr>
              <a:t>Struttura Completa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839F9AE-875A-4C87-84E8-149C9E7DA726}"/>
              </a:ext>
            </a:extLst>
          </p:cNvPr>
          <p:cNvSpPr/>
          <p:nvPr/>
        </p:nvSpPr>
        <p:spPr>
          <a:xfrm>
            <a:off x="3553932" y="1292425"/>
            <a:ext cx="20361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52400"/>
            <a:r>
              <a:rPr lang="it-IT" b="1" dirty="0">
                <a:solidFill>
                  <a:srgbClr val="1155CC"/>
                </a:solidFill>
                <a:latin typeface="Quicksand Light"/>
                <a:sym typeface="Quicksand Light"/>
              </a:rPr>
              <a:t>Struttura Completa</a:t>
            </a:r>
          </a:p>
        </p:txBody>
      </p:sp>
    </p:spTree>
    <p:extLst>
      <p:ext uri="{BB962C8B-B14F-4D97-AF65-F5344CB8AC3E}">
        <p14:creationId xmlns:p14="http://schemas.microsoft.com/office/powerpoint/2010/main" val="1138307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6" name="Google Shape;846;p63"/>
          <p:cNvGrpSpPr/>
          <p:nvPr/>
        </p:nvGrpSpPr>
        <p:grpSpPr>
          <a:xfrm>
            <a:off x="3731997" y="1053813"/>
            <a:ext cx="4738109" cy="2557744"/>
            <a:chOff x="2949925" y="981025"/>
            <a:chExt cx="5726504" cy="2855900"/>
          </a:xfrm>
        </p:grpSpPr>
        <p:pic>
          <p:nvPicPr>
            <p:cNvPr id="847" name="Google Shape;847;p63"/>
            <p:cNvPicPr preferRelativeResize="0"/>
            <p:nvPr/>
          </p:nvPicPr>
          <p:blipFill>
            <a:blip r:embed="rId3">
              <a:alphaModFix amt="82000"/>
            </a:blip>
            <a:stretch>
              <a:fillRect/>
            </a:stretch>
          </p:blipFill>
          <p:spPr>
            <a:xfrm>
              <a:off x="6079928" y="1177843"/>
              <a:ext cx="2596501" cy="2323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8" name="Google Shape;848;p63"/>
            <p:cNvPicPr preferRelativeResize="0"/>
            <p:nvPr/>
          </p:nvPicPr>
          <p:blipFill>
            <a:blip r:embed="rId4">
              <a:alphaModFix amt="65000"/>
            </a:blip>
            <a:stretch>
              <a:fillRect/>
            </a:stretch>
          </p:blipFill>
          <p:spPr>
            <a:xfrm>
              <a:off x="2949925" y="1415978"/>
              <a:ext cx="4583124" cy="24209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9" name="Google Shape;849;p63"/>
            <p:cNvPicPr preferRelativeResize="0"/>
            <p:nvPr/>
          </p:nvPicPr>
          <p:blipFill>
            <a:blip r:embed="rId5">
              <a:alphaModFix amt="65000"/>
            </a:blip>
            <a:stretch>
              <a:fillRect/>
            </a:stretch>
          </p:blipFill>
          <p:spPr>
            <a:xfrm rot="10800000">
              <a:off x="3733617" y="981025"/>
              <a:ext cx="3129082" cy="16574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0" name="Google Shape;850;p63"/>
          <p:cNvSpPr txBox="1">
            <a:spLocks noGrp="1"/>
          </p:cNvSpPr>
          <p:nvPr>
            <p:ph type="title"/>
          </p:nvPr>
        </p:nvSpPr>
        <p:spPr>
          <a:xfrm>
            <a:off x="726224" y="438312"/>
            <a:ext cx="476017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Sicurezza 1: Password Hash &amp; Controllo Input</a:t>
            </a:r>
            <a:endParaRPr dirty="0"/>
          </a:p>
        </p:txBody>
      </p:sp>
      <p:sp>
        <p:nvSpPr>
          <p:cNvPr id="851" name="Google Shape;851;p63"/>
          <p:cNvSpPr txBox="1">
            <a:spLocks noGrp="1"/>
          </p:cNvSpPr>
          <p:nvPr>
            <p:ph type="subTitle" idx="1"/>
          </p:nvPr>
        </p:nvSpPr>
        <p:spPr>
          <a:xfrm>
            <a:off x="807352" y="1792757"/>
            <a:ext cx="2915266" cy="14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dirty="0"/>
              <a:t>Controllo dell’input per evitare query indesiderate e hash+salt della password per evitare di poter accedere anche hackerando il DB.</a:t>
            </a:r>
            <a:endParaRPr dirty="0"/>
          </a:p>
        </p:txBody>
      </p:sp>
      <p:grpSp>
        <p:nvGrpSpPr>
          <p:cNvPr id="852" name="Google Shape;852;p63"/>
          <p:cNvGrpSpPr/>
          <p:nvPr/>
        </p:nvGrpSpPr>
        <p:grpSpPr>
          <a:xfrm>
            <a:off x="4830550" y="1342506"/>
            <a:ext cx="3266338" cy="2817241"/>
            <a:chOff x="4691600" y="1070360"/>
            <a:chExt cx="3543819" cy="3056570"/>
          </a:xfrm>
        </p:grpSpPr>
        <p:sp>
          <p:nvSpPr>
            <p:cNvPr id="853" name="Google Shape;853;p63"/>
            <p:cNvSpPr/>
            <p:nvPr/>
          </p:nvSpPr>
          <p:spPr>
            <a:xfrm>
              <a:off x="4691600" y="1177795"/>
              <a:ext cx="3543819" cy="2399504"/>
            </a:xfrm>
            <a:custGeom>
              <a:avLst/>
              <a:gdLst/>
              <a:ahLst/>
              <a:cxnLst/>
              <a:rect l="l" t="t" r="r" b="b"/>
              <a:pathLst>
                <a:path w="95915" h="64948" extrusionOk="0">
                  <a:moveTo>
                    <a:pt x="3184" y="0"/>
                  </a:moveTo>
                  <a:cubicBezTo>
                    <a:pt x="1444" y="0"/>
                    <a:pt x="1" y="1444"/>
                    <a:pt x="1" y="3184"/>
                  </a:cubicBezTo>
                  <a:lnTo>
                    <a:pt x="1" y="61764"/>
                  </a:lnTo>
                  <a:cubicBezTo>
                    <a:pt x="1" y="63525"/>
                    <a:pt x="1444" y="64948"/>
                    <a:pt x="3184" y="64948"/>
                  </a:cubicBezTo>
                  <a:lnTo>
                    <a:pt x="92731" y="64948"/>
                  </a:lnTo>
                  <a:cubicBezTo>
                    <a:pt x="94492" y="64948"/>
                    <a:pt x="95914" y="63525"/>
                    <a:pt x="95914" y="61764"/>
                  </a:cubicBezTo>
                  <a:lnTo>
                    <a:pt x="95914" y="3184"/>
                  </a:lnTo>
                  <a:cubicBezTo>
                    <a:pt x="95914" y="1444"/>
                    <a:pt x="94492" y="0"/>
                    <a:pt x="92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63"/>
            <p:cNvSpPr/>
            <p:nvPr/>
          </p:nvSpPr>
          <p:spPr>
            <a:xfrm>
              <a:off x="4691600" y="1070360"/>
              <a:ext cx="3543819" cy="2186996"/>
            </a:xfrm>
            <a:custGeom>
              <a:avLst/>
              <a:gdLst/>
              <a:ahLst/>
              <a:cxnLst/>
              <a:rect l="l" t="t" r="r" b="b"/>
              <a:pathLst>
                <a:path w="95915" h="59196" extrusionOk="0">
                  <a:moveTo>
                    <a:pt x="92731" y="3142"/>
                  </a:moveTo>
                  <a:lnTo>
                    <a:pt x="92731" y="55567"/>
                  </a:lnTo>
                  <a:lnTo>
                    <a:pt x="3184" y="55567"/>
                  </a:lnTo>
                  <a:lnTo>
                    <a:pt x="3184" y="3142"/>
                  </a:lnTo>
                  <a:close/>
                  <a:moveTo>
                    <a:pt x="3184" y="1"/>
                  </a:moveTo>
                  <a:cubicBezTo>
                    <a:pt x="1444" y="1"/>
                    <a:pt x="1" y="1423"/>
                    <a:pt x="1" y="3184"/>
                  </a:cubicBezTo>
                  <a:lnTo>
                    <a:pt x="1" y="59196"/>
                  </a:lnTo>
                  <a:lnTo>
                    <a:pt x="95914" y="59196"/>
                  </a:lnTo>
                  <a:lnTo>
                    <a:pt x="95914" y="3184"/>
                  </a:lnTo>
                  <a:cubicBezTo>
                    <a:pt x="95914" y="1423"/>
                    <a:pt x="94492" y="1"/>
                    <a:pt x="927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63"/>
            <p:cNvSpPr/>
            <p:nvPr/>
          </p:nvSpPr>
          <p:spPr>
            <a:xfrm>
              <a:off x="6064707" y="3577231"/>
              <a:ext cx="797586" cy="432109"/>
            </a:xfrm>
            <a:custGeom>
              <a:avLst/>
              <a:gdLst/>
              <a:ahLst/>
              <a:cxnLst/>
              <a:rect l="l" t="t" r="r" b="b"/>
              <a:pathLst>
                <a:path w="21587" h="11696" extrusionOk="0">
                  <a:moveTo>
                    <a:pt x="1" y="1"/>
                  </a:moveTo>
                  <a:lnTo>
                    <a:pt x="1" y="11695"/>
                  </a:lnTo>
                  <a:lnTo>
                    <a:pt x="21586" y="11695"/>
                  </a:lnTo>
                  <a:lnTo>
                    <a:pt x="21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63"/>
            <p:cNvSpPr/>
            <p:nvPr/>
          </p:nvSpPr>
          <p:spPr>
            <a:xfrm>
              <a:off x="5757306" y="4009297"/>
              <a:ext cx="1412392" cy="117633"/>
            </a:xfrm>
            <a:custGeom>
              <a:avLst/>
              <a:gdLst/>
              <a:ahLst/>
              <a:cxnLst/>
              <a:rect l="l" t="t" r="r" b="b"/>
              <a:pathLst>
                <a:path w="38227" h="3184" extrusionOk="0">
                  <a:moveTo>
                    <a:pt x="1" y="0"/>
                  </a:moveTo>
                  <a:lnTo>
                    <a:pt x="1" y="3184"/>
                  </a:lnTo>
                  <a:lnTo>
                    <a:pt x="38226" y="3184"/>
                  </a:lnTo>
                  <a:lnTo>
                    <a:pt x="382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63"/>
            <p:cNvSpPr/>
            <p:nvPr/>
          </p:nvSpPr>
          <p:spPr>
            <a:xfrm>
              <a:off x="6388586" y="3335725"/>
              <a:ext cx="150598" cy="150588"/>
            </a:xfrm>
            <a:custGeom>
              <a:avLst/>
              <a:gdLst/>
              <a:ahLst/>
              <a:cxnLst/>
              <a:rect l="l" t="t" r="r" b="b"/>
              <a:pathLst>
                <a:path w="4076" h="4076" extrusionOk="0">
                  <a:moveTo>
                    <a:pt x="2038" y="0"/>
                  </a:moveTo>
                  <a:cubicBezTo>
                    <a:pt x="913" y="0"/>
                    <a:pt x="1" y="913"/>
                    <a:pt x="1" y="2038"/>
                  </a:cubicBezTo>
                  <a:cubicBezTo>
                    <a:pt x="1" y="3163"/>
                    <a:pt x="913" y="4075"/>
                    <a:pt x="2038" y="4075"/>
                  </a:cubicBezTo>
                  <a:cubicBezTo>
                    <a:pt x="3163" y="4075"/>
                    <a:pt x="4076" y="3163"/>
                    <a:pt x="4076" y="2038"/>
                  </a:cubicBezTo>
                  <a:cubicBezTo>
                    <a:pt x="4076" y="913"/>
                    <a:pt x="3163" y="0"/>
                    <a:pt x="2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magine 3">
            <a:extLst>
              <a:ext uri="{FF2B5EF4-FFF2-40B4-BE49-F238E27FC236}">
                <a16:creationId xmlns:a16="http://schemas.microsoft.com/office/drawing/2014/main" id="{DF72B27E-B28D-448D-87CB-04D66E9A85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666" y="1440655"/>
            <a:ext cx="3104088" cy="1845731"/>
          </a:xfrm>
          <a:prstGeom prst="rect">
            <a:avLst/>
          </a:prstGeom>
          <a:effectLst>
            <a:softEdge rad="12700"/>
          </a:effectLst>
        </p:spPr>
      </p:pic>
      <p:grpSp>
        <p:nvGrpSpPr>
          <p:cNvPr id="19" name="Google Shape;10572;p80">
            <a:extLst>
              <a:ext uri="{FF2B5EF4-FFF2-40B4-BE49-F238E27FC236}">
                <a16:creationId xmlns:a16="http://schemas.microsoft.com/office/drawing/2014/main" id="{43D16272-9D7C-4DCB-9312-437B58504A9C}"/>
              </a:ext>
            </a:extLst>
          </p:cNvPr>
          <p:cNvGrpSpPr/>
          <p:nvPr/>
        </p:nvGrpSpPr>
        <p:grpSpPr>
          <a:xfrm>
            <a:off x="389801" y="517574"/>
            <a:ext cx="336423" cy="414176"/>
            <a:chOff x="3584201" y="4294996"/>
            <a:chExt cx="267574" cy="329415"/>
          </a:xfrm>
          <a:solidFill>
            <a:srgbClr val="1155CC"/>
          </a:solidFill>
        </p:grpSpPr>
        <p:sp>
          <p:nvSpPr>
            <p:cNvPr id="20" name="Google Shape;10573;p80">
              <a:extLst>
                <a:ext uri="{FF2B5EF4-FFF2-40B4-BE49-F238E27FC236}">
                  <a16:creationId xmlns:a16="http://schemas.microsoft.com/office/drawing/2014/main" id="{F6AFEDFB-4551-465C-9CE4-333C8B9B916C}"/>
                </a:ext>
              </a:extLst>
            </p:cNvPr>
            <p:cNvSpPr/>
            <p:nvPr/>
          </p:nvSpPr>
          <p:spPr>
            <a:xfrm>
              <a:off x="3584201" y="4294996"/>
              <a:ext cx="267574" cy="329415"/>
            </a:xfrm>
            <a:custGeom>
              <a:avLst/>
              <a:gdLst/>
              <a:ahLst/>
              <a:cxnLst/>
              <a:rect l="l" t="t" r="r" b="b"/>
              <a:pathLst>
                <a:path w="8407" h="10350" extrusionOk="0">
                  <a:moveTo>
                    <a:pt x="4191" y="321"/>
                  </a:moveTo>
                  <a:lnTo>
                    <a:pt x="8097" y="1095"/>
                  </a:lnTo>
                  <a:lnTo>
                    <a:pt x="8097" y="6727"/>
                  </a:lnTo>
                  <a:lnTo>
                    <a:pt x="4191" y="10001"/>
                  </a:lnTo>
                  <a:lnTo>
                    <a:pt x="298" y="6727"/>
                  </a:lnTo>
                  <a:lnTo>
                    <a:pt x="298" y="1095"/>
                  </a:lnTo>
                  <a:lnTo>
                    <a:pt x="4191" y="321"/>
                  </a:lnTo>
                  <a:close/>
                  <a:moveTo>
                    <a:pt x="4168" y="0"/>
                  </a:moveTo>
                  <a:lnTo>
                    <a:pt x="120" y="810"/>
                  </a:lnTo>
                  <a:cubicBezTo>
                    <a:pt x="48" y="822"/>
                    <a:pt x="0" y="881"/>
                    <a:pt x="0" y="953"/>
                  </a:cubicBezTo>
                  <a:lnTo>
                    <a:pt x="0" y="6787"/>
                  </a:lnTo>
                  <a:cubicBezTo>
                    <a:pt x="0" y="6834"/>
                    <a:pt x="12" y="6882"/>
                    <a:pt x="60" y="6906"/>
                  </a:cubicBezTo>
                  <a:lnTo>
                    <a:pt x="4108" y="10323"/>
                  </a:lnTo>
                  <a:cubicBezTo>
                    <a:pt x="4138" y="10341"/>
                    <a:pt x="4171" y="10350"/>
                    <a:pt x="4203" y="10350"/>
                  </a:cubicBezTo>
                  <a:cubicBezTo>
                    <a:pt x="4236" y="10350"/>
                    <a:pt x="4269" y="10341"/>
                    <a:pt x="4299" y="10323"/>
                  </a:cubicBezTo>
                  <a:lnTo>
                    <a:pt x="8347" y="6906"/>
                  </a:lnTo>
                  <a:cubicBezTo>
                    <a:pt x="8382" y="6882"/>
                    <a:pt x="8406" y="6834"/>
                    <a:pt x="8406" y="6787"/>
                  </a:cubicBezTo>
                  <a:lnTo>
                    <a:pt x="8406" y="953"/>
                  </a:lnTo>
                  <a:cubicBezTo>
                    <a:pt x="8406" y="881"/>
                    <a:pt x="8347" y="822"/>
                    <a:pt x="8275" y="810"/>
                  </a:cubicBezTo>
                  <a:lnTo>
                    <a:pt x="42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574;p80">
              <a:extLst>
                <a:ext uri="{FF2B5EF4-FFF2-40B4-BE49-F238E27FC236}">
                  <a16:creationId xmlns:a16="http://schemas.microsoft.com/office/drawing/2014/main" id="{E788517C-0C98-43CF-B0F9-2EA0F9016D1C}"/>
                </a:ext>
              </a:extLst>
            </p:cNvPr>
            <p:cNvSpPr/>
            <p:nvPr/>
          </p:nvSpPr>
          <p:spPr>
            <a:xfrm>
              <a:off x="3604666" y="4315811"/>
              <a:ext cx="226644" cy="281610"/>
            </a:xfrm>
            <a:custGeom>
              <a:avLst/>
              <a:gdLst/>
              <a:ahLst/>
              <a:cxnLst/>
              <a:rect l="l" t="t" r="r" b="b"/>
              <a:pathLst>
                <a:path w="7121" h="8848" extrusionOk="0">
                  <a:moveTo>
                    <a:pt x="3525" y="1"/>
                  </a:moveTo>
                  <a:lnTo>
                    <a:pt x="119" y="691"/>
                  </a:lnTo>
                  <a:cubicBezTo>
                    <a:pt x="36" y="703"/>
                    <a:pt x="0" y="763"/>
                    <a:pt x="0" y="834"/>
                  </a:cubicBezTo>
                  <a:lnTo>
                    <a:pt x="0" y="5835"/>
                  </a:lnTo>
                  <a:cubicBezTo>
                    <a:pt x="0" y="5883"/>
                    <a:pt x="12" y="5930"/>
                    <a:pt x="60" y="5954"/>
                  </a:cubicBezTo>
                  <a:lnTo>
                    <a:pt x="3465" y="8811"/>
                  </a:lnTo>
                  <a:cubicBezTo>
                    <a:pt x="3495" y="8835"/>
                    <a:pt x="3528" y="8847"/>
                    <a:pt x="3560" y="8847"/>
                  </a:cubicBezTo>
                  <a:cubicBezTo>
                    <a:pt x="3593" y="8847"/>
                    <a:pt x="3626" y="8835"/>
                    <a:pt x="3656" y="8811"/>
                  </a:cubicBezTo>
                  <a:lnTo>
                    <a:pt x="7061" y="5954"/>
                  </a:lnTo>
                  <a:cubicBezTo>
                    <a:pt x="7097" y="5930"/>
                    <a:pt x="7120" y="5883"/>
                    <a:pt x="7120" y="5835"/>
                  </a:cubicBezTo>
                  <a:lnTo>
                    <a:pt x="7120" y="4609"/>
                  </a:lnTo>
                  <a:cubicBezTo>
                    <a:pt x="7120" y="4513"/>
                    <a:pt x="7049" y="4454"/>
                    <a:pt x="6977" y="4454"/>
                  </a:cubicBezTo>
                  <a:cubicBezTo>
                    <a:pt x="6882" y="4454"/>
                    <a:pt x="6823" y="4525"/>
                    <a:pt x="6823" y="4609"/>
                  </a:cubicBezTo>
                  <a:lnTo>
                    <a:pt x="6823" y="5763"/>
                  </a:lnTo>
                  <a:lnTo>
                    <a:pt x="3572" y="8502"/>
                  </a:lnTo>
                  <a:lnTo>
                    <a:pt x="298" y="5763"/>
                  </a:lnTo>
                  <a:lnTo>
                    <a:pt x="298" y="953"/>
                  </a:lnTo>
                  <a:lnTo>
                    <a:pt x="3548" y="299"/>
                  </a:lnTo>
                  <a:lnTo>
                    <a:pt x="6811" y="953"/>
                  </a:lnTo>
                  <a:lnTo>
                    <a:pt x="6811" y="3847"/>
                  </a:lnTo>
                  <a:cubicBezTo>
                    <a:pt x="6799" y="3930"/>
                    <a:pt x="6870" y="4013"/>
                    <a:pt x="6966" y="4013"/>
                  </a:cubicBezTo>
                  <a:cubicBezTo>
                    <a:pt x="7049" y="4013"/>
                    <a:pt x="7108" y="3930"/>
                    <a:pt x="7108" y="3858"/>
                  </a:cubicBezTo>
                  <a:lnTo>
                    <a:pt x="7108" y="834"/>
                  </a:lnTo>
                  <a:cubicBezTo>
                    <a:pt x="7108" y="763"/>
                    <a:pt x="7061" y="703"/>
                    <a:pt x="6989" y="691"/>
                  </a:cubicBezTo>
                  <a:lnTo>
                    <a:pt x="358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575;p80">
              <a:extLst>
                <a:ext uri="{FF2B5EF4-FFF2-40B4-BE49-F238E27FC236}">
                  <a16:creationId xmlns:a16="http://schemas.microsoft.com/office/drawing/2014/main" id="{063FB704-5AE4-4A1A-A890-27D5DB2A49CD}"/>
                </a:ext>
              </a:extLst>
            </p:cNvPr>
            <p:cNvSpPr/>
            <p:nvPr/>
          </p:nvSpPr>
          <p:spPr>
            <a:xfrm>
              <a:off x="3645597" y="4362056"/>
              <a:ext cx="144019" cy="144019"/>
            </a:xfrm>
            <a:custGeom>
              <a:avLst/>
              <a:gdLst/>
              <a:ahLst/>
              <a:cxnLst/>
              <a:rect l="l" t="t" r="r" b="b"/>
              <a:pathLst>
                <a:path w="4525" h="4525" extrusionOk="0">
                  <a:moveTo>
                    <a:pt x="2262" y="322"/>
                  </a:moveTo>
                  <a:cubicBezTo>
                    <a:pt x="3334" y="322"/>
                    <a:pt x="4215" y="1203"/>
                    <a:pt x="4215" y="2275"/>
                  </a:cubicBezTo>
                  <a:cubicBezTo>
                    <a:pt x="4215" y="3346"/>
                    <a:pt x="3334" y="4227"/>
                    <a:pt x="2262" y="4227"/>
                  </a:cubicBezTo>
                  <a:cubicBezTo>
                    <a:pt x="1191" y="4227"/>
                    <a:pt x="322" y="3346"/>
                    <a:pt x="322" y="2275"/>
                  </a:cubicBezTo>
                  <a:cubicBezTo>
                    <a:pt x="322" y="1203"/>
                    <a:pt x="1191" y="322"/>
                    <a:pt x="2262" y="322"/>
                  </a:cubicBezTo>
                  <a:close/>
                  <a:moveTo>
                    <a:pt x="2262" y="0"/>
                  </a:moveTo>
                  <a:cubicBezTo>
                    <a:pt x="1012" y="0"/>
                    <a:pt x="0" y="1012"/>
                    <a:pt x="0" y="2263"/>
                  </a:cubicBezTo>
                  <a:cubicBezTo>
                    <a:pt x="0" y="3513"/>
                    <a:pt x="1012" y="4525"/>
                    <a:pt x="2262" y="4525"/>
                  </a:cubicBezTo>
                  <a:cubicBezTo>
                    <a:pt x="3513" y="4525"/>
                    <a:pt x="4525" y="3513"/>
                    <a:pt x="4525" y="2263"/>
                  </a:cubicBezTo>
                  <a:cubicBezTo>
                    <a:pt x="4525" y="1012"/>
                    <a:pt x="3513" y="0"/>
                    <a:pt x="22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576;p80">
              <a:extLst>
                <a:ext uri="{FF2B5EF4-FFF2-40B4-BE49-F238E27FC236}">
                  <a16:creationId xmlns:a16="http://schemas.microsoft.com/office/drawing/2014/main" id="{633B173F-9843-4506-B507-A9E9B09CAA6D}"/>
                </a:ext>
              </a:extLst>
            </p:cNvPr>
            <p:cNvSpPr/>
            <p:nvPr/>
          </p:nvSpPr>
          <p:spPr>
            <a:xfrm>
              <a:off x="3692574" y="4377970"/>
              <a:ext cx="51561" cy="112574"/>
            </a:xfrm>
            <a:custGeom>
              <a:avLst/>
              <a:gdLst/>
              <a:ahLst/>
              <a:cxnLst/>
              <a:rect l="l" t="t" r="r" b="b"/>
              <a:pathLst>
                <a:path w="1620" h="3537" extrusionOk="0">
                  <a:moveTo>
                    <a:pt x="810" y="0"/>
                  </a:moveTo>
                  <a:cubicBezTo>
                    <a:pt x="727" y="0"/>
                    <a:pt x="656" y="72"/>
                    <a:pt x="656" y="155"/>
                  </a:cubicBezTo>
                  <a:lnTo>
                    <a:pt x="656" y="489"/>
                  </a:lnTo>
                  <a:cubicBezTo>
                    <a:pt x="298" y="524"/>
                    <a:pt x="1" y="834"/>
                    <a:pt x="1" y="1203"/>
                  </a:cubicBezTo>
                  <a:cubicBezTo>
                    <a:pt x="1" y="1608"/>
                    <a:pt x="334" y="1917"/>
                    <a:pt x="715" y="1917"/>
                  </a:cubicBezTo>
                  <a:lnTo>
                    <a:pt x="882" y="1917"/>
                  </a:lnTo>
                  <a:cubicBezTo>
                    <a:pt x="1108" y="1917"/>
                    <a:pt x="1298" y="2108"/>
                    <a:pt x="1298" y="2334"/>
                  </a:cubicBezTo>
                  <a:cubicBezTo>
                    <a:pt x="1298" y="2560"/>
                    <a:pt x="1108" y="2751"/>
                    <a:pt x="882" y="2751"/>
                  </a:cubicBezTo>
                  <a:lnTo>
                    <a:pt x="644" y="2751"/>
                  </a:lnTo>
                  <a:cubicBezTo>
                    <a:pt x="465" y="2751"/>
                    <a:pt x="310" y="2608"/>
                    <a:pt x="310" y="2429"/>
                  </a:cubicBezTo>
                  <a:cubicBezTo>
                    <a:pt x="310" y="2334"/>
                    <a:pt x="239" y="2275"/>
                    <a:pt x="167" y="2275"/>
                  </a:cubicBezTo>
                  <a:cubicBezTo>
                    <a:pt x="84" y="2275"/>
                    <a:pt x="13" y="2346"/>
                    <a:pt x="13" y="2429"/>
                  </a:cubicBezTo>
                  <a:cubicBezTo>
                    <a:pt x="13" y="2787"/>
                    <a:pt x="298" y="3060"/>
                    <a:pt x="656" y="3060"/>
                  </a:cubicBezTo>
                  <a:lnTo>
                    <a:pt x="667" y="3060"/>
                  </a:lnTo>
                  <a:lnTo>
                    <a:pt x="667" y="3394"/>
                  </a:lnTo>
                  <a:cubicBezTo>
                    <a:pt x="667" y="3477"/>
                    <a:pt x="739" y="3537"/>
                    <a:pt x="822" y="3537"/>
                  </a:cubicBezTo>
                  <a:cubicBezTo>
                    <a:pt x="894" y="3537"/>
                    <a:pt x="965" y="3465"/>
                    <a:pt x="965" y="3394"/>
                  </a:cubicBezTo>
                  <a:lnTo>
                    <a:pt x="965" y="3048"/>
                  </a:lnTo>
                  <a:cubicBezTo>
                    <a:pt x="1322" y="3025"/>
                    <a:pt x="1620" y="2703"/>
                    <a:pt x="1620" y="2334"/>
                  </a:cubicBezTo>
                  <a:cubicBezTo>
                    <a:pt x="1620" y="1929"/>
                    <a:pt x="1298" y="1620"/>
                    <a:pt x="906" y="1620"/>
                  </a:cubicBezTo>
                  <a:lnTo>
                    <a:pt x="739" y="1620"/>
                  </a:lnTo>
                  <a:cubicBezTo>
                    <a:pt x="525" y="1620"/>
                    <a:pt x="334" y="1429"/>
                    <a:pt x="334" y="1203"/>
                  </a:cubicBezTo>
                  <a:cubicBezTo>
                    <a:pt x="334" y="977"/>
                    <a:pt x="525" y="786"/>
                    <a:pt x="739" y="786"/>
                  </a:cubicBezTo>
                  <a:lnTo>
                    <a:pt x="977" y="786"/>
                  </a:lnTo>
                  <a:cubicBezTo>
                    <a:pt x="1167" y="786"/>
                    <a:pt x="1310" y="941"/>
                    <a:pt x="1310" y="1120"/>
                  </a:cubicBezTo>
                  <a:lnTo>
                    <a:pt x="1310" y="1286"/>
                  </a:lnTo>
                  <a:cubicBezTo>
                    <a:pt x="1310" y="1358"/>
                    <a:pt x="1382" y="1429"/>
                    <a:pt x="1465" y="1429"/>
                  </a:cubicBezTo>
                  <a:cubicBezTo>
                    <a:pt x="1548" y="1429"/>
                    <a:pt x="1608" y="1358"/>
                    <a:pt x="1608" y="1286"/>
                  </a:cubicBezTo>
                  <a:lnTo>
                    <a:pt x="1608" y="1120"/>
                  </a:lnTo>
                  <a:cubicBezTo>
                    <a:pt x="1608" y="762"/>
                    <a:pt x="1322" y="477"/>
                    <a:pt x="965" y="477"/>
                  </a:cubicBezTo>
                  <a:lnTo>
                    <a:pt x="953" y="477"/>
                  </a:lnTo>
                  <a:lnTo>
                    <a:pt x="953" y="155"/>
                  </a:lnTo>
                  <a:cubicBezTo>
                    <a:pt x="953" y="60"/>
                    <a:pt x="882" y="0"/>
                    <a:pt x="8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Elemento grafico 33">
            <a:extLst>
              <a:ext uri="{FF2B5EF4-FFF2-40B4-BE49-F238E27FC236}">
                <a16:creationId xmlns:a16="http://schemas.microsoft.com/office/drawing/2014/main" id="{AB330D79-657A-44DB-8F49-820A112752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-357962" y="3120012"/>
            <a:ext cx="2589369" cy="256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19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Elemento grafico 23">
            <a:extLst>
              <a:ext uri="{FF2B5EF4-FFF2-40B4-BE49-F238E27FC236}">
                <a16:creationId xmlns:a16="http://schemas.microsoft.com/office/drawing/2014/main" id="{2DD5DCDA-06C2-4A37-A1B9-5638A3791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-357962" y="3120012"/>
            <a:ext cx="2589369" cy="2561013"/>
          </a:xfrm>
          <a:prstGeom prst="rect">
            <a:avLst/>
          </a:prstGeom>
        </p:spPr>
      </p:pic>
      <p:grpSp>
        <p:nvGrpSpPr>
          <p:cNvPr id="846" name="Google Shape;846;p63"/>
          <p:cNvGrpSpPr/>
          <p:nvPr/>
        </p:nvGrpSpPr>
        <p:grpSpPr>
          <a:xfrm>
            <a:off x="3731997" y="1053813"/>
            <a:ext cx="4738109" cy="2557744"/>
            <a:chOff x="2949925" y="981025"/>
            <a:chExt cx="5726504" cy="2855900"/>
          </a:xfrm>
        </p:grpSpPr>
        <p:pic>
          <p:nvPicPr>
            <p:cNvPr id="847" name="Google Shape;847;p63"/>
            <p:cNvPicPr preferRelativeResize="0"/>
            <p:nvPr/>
          </p:nvPicPr>
          <p:blipFill>
            <a:blip r:embed="rId5">
              <a:alphaModFix amt="82000"/>
            </a:blip>
            <a:stretch>
              <a:fillRect/>
            </a:stretch>
          </p:blipFill>
          <p:spPr>
            <a:xfrm>
              <a:off x="6079928" y="1177843"/>
              <a:ext cx="2596501" cy="2323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8" name="Google Shape;848;p63"/>
            <p:cNvPicPr preferRelativeResize="0"/>
            <p:nvPr/>
          </p:nvPicPr>
          <p:blipFill>
            <a:blip r:embed="rId6">
              <a:alphaModFix amt="65000"/>
            </a:blip>
            <a:stretch>
              <a:fillRect/>
            </a:stretch>
          </p:blipFill>
          <p:spPr>
            <a:xfrm>
              <a:off x="2949925" y="1415978"/>
              <a:ext cx="4583124" cy="24209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9" name="Google Shape;849;p63"/>
            <p:cNvPicPr preferRelativeResize="0"/>
            <p:nvPr/>
          </p:nvPicPr>
          <p:blipFill>
            <a:blip r:embed="rId7">
              <a:alphaModFix amt="65000"/>
            </a:blip>
            <a:stretch>
              <a:fillRect/>
            </a:stretch>
          </p:blipFill>
          <p:spPr>
            <a:xfrm rot="10800000">
              <a:off x="3733617" y="981025"/>
              <a:ext cx="3129082" cy="16574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0" name="Google Shape;850;p63"/>
          <p:cNvSpPr txBox="1">
            <a:spLocks noGrp="1"/>
          </p:cNvSpPr>
          <p:nvPr>
            <p:ph type="title"/>
          </p:nvPr>
        </p:nvSpPr>
        <p:spPr>
          <a:xfrm>
            <a:off x="726223" y="438312"/>
            <a:ext cx="496773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Sicurezza 2: Controllo Sessione</a:t>
            </a:r>
            <a:endParaRPr dirty="0"/>
          </a:p>
        </p:txBody>
      </p:sp>
      <p:grpSp>
        <p:nvGrpSpPr>
          <p:cNvPr id="852" name="Google Shape;852;p63"/>
          <p:cNvGrpSpPr/>
          <p:nvPr/>
        </p:nvGrpSpPr>
        <p:grpSpPr>
          <a:xfrm>
            <a:off x="4830550" y="1342506"/>
            <a:ext cx="3266338" cy="2817241"/>
            <a:chOff x="4691600" y="1070360"/>
            <a:chExt cx="3543819" cy="3056570"/>
          </a:xfrm>
        </p:grpSpPr>
        <p:sp>
          <p:nvSpPr>
            <p:cNvPr id="853" name="Google Shape;853;p63"/>
            <p:cNvSpPr/>
            <p:nvPr/>
          </p:nvSpPr>
          <p:spPr>
            <a:xfrm>
              <a:off x="4691600" y="1177795"/>
              <a:ext cx="3543819" cy="2399504"/>
            </a:xfrm>
            <a:custGeom>
              <a:avLst/>
              <a:gdLst/>
              <a:ahLst/>
              <a:cxnLst/>
              <a:rect l="l" t="t" r="r" b="b"/>
              <a:pathLst>
                <a:path w="95915" h="64948" extrusionOk="0">
                  <a:moveTo>
                    <a:pt x="3184" y="0"/>
                  </a:moveTo>
                  <a:cubicBezTo>
                    <a:pt x="1444" y="0"/>
                    <a:pt x="1" y="1444"/>
                    <a:pt x="1" y="3184"/>
                  </a:cubicBezTo>
                  <a:lnTo>
                    <a:pt x="1" y="61764"/>
                  </a:lnTo>
                  <a:cubicBezTo>
                    <a:pt x="1" y="63525"/>
                    <a:pt x="1444" y="64948"/>
                    <a:pt x="3184" y="64948"/>
                  </a:cubicBezTo>
                  <a:lnTo>
                    <a:pt x="92731" y="64948"/>
                  </a:lnTo>
                  <a:cubicBezTo>
                    <a:pt x="94492" y="64948"/>
                    <a:pt x="95914" y="63525"/>
                    <a:pt x="95914" y="61764"/>
                  </a:cubicBezTo>
                  <a:lnTo>
                    <a:pt x="95914" y="3184"/>
                  </a:lnTo>
                  <a:cubicBezTo>
                    <a:pt x="95914" y="1444"/>
                    <a:pt x="94492" y="0"/>
                    <a:pt x="92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63"/>
            <p:cNvSpPr/>
            <p:nvPr/>
          </p:nvSpPr>
          <p:spPr>
            <a:xfrm>
              <a:off x="4691600" y="1070360"/>
              <a:ext cx="3543819" cy="2186996"/>
            </a:xfrm>
            <a:custGeom>
              <a:avLst/>
              <a:gdLst/>
              <a:ahLst/>
              <a:cxnLst/>
              <a:rect l="l" t="t" r="r" b="b"/>
              <a:pathLst>
                <a:path w="95915" h="59196" extrusionOk="0">
                  <a:moveTo>
                    <a:pt x="92731" y="3142"/>
                  </a:moveTo>
                  <a:lnTo>
                    <a:pt x="92731" y="55567"/>
                  </a:lnTo>
                  <a:lnTo>
                    <a:pt x="3184" y="55567"/>
                  </a:lnTo>
                  <a:lnTo>
                    <a:pt x="3184" y="3142"/>
                  </a:lnTo>
                  <a:close/>
                  <a:moveTo>
                    <a:pt x="3184" y="1"/>
                  </a:moveTo>
                  <a:cubicBezTo>
                    <a:pt x="1444" y="1"/>
                    <a:pt x="1" y="1423"/>
                    <a:pt x="1" y="3184"/>
                  </a:cubicBezTo>
                  <a:lnTo>
                    <a:pt x="1" y="59196"/>
                  </a:lnTo>
                  <a:lnTo>
                    <a:pt x="95914" y="59196"/>
                  </a:lnTo>
                  <a:lnTo>
                    <a:pt x="95914" y="3184"/>
                  </a:lnTo>
                  <a:cubicBezTo>
                    <a:pt x="95914" y="1423"/>
                    <a:pt x="94492" y="1"/>
                    <a:pt x="927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63"/>
            <p:cNvSpPr/>
            <p:nvPr/>
          </p:nvSpPr>
          <p:spPr>
            <a:xfrm>
              <a:off x="6064707" y="3577231"/>
              <a:ext cx="797586" cy="432109"/>
            </a:xfrm>
            <a:custGeom>
              <a:avLst/>
              <a:gdLst/>
              <a:ahLst/>
              <a:cxnLst/>
              <a:rect l="l" t="t" r="r" b="b"/>
              <a:pathLst>
                <a:path w="21587" h="11696" extrusionOk="0">
                  <a:moveTo>
                    <a:pt x="1" y="1"/>
                  </a:moveTo>
                  <a:lnTo>
                    <a:pt x="1" y="11695"/>
                  </a:lnTo>
                  <a:lnTo>
                    <a:pt x="21586" y="11695"/>
                  </a:lnTo>
                  <a:lnTo>
                    <a:pt x="21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63"/>
            <p:cNvSpPr/>
            <p:nvPr/>
          </p:nvSpPr>
          <p:spPr>
            <a:xfrm>
              <a:off x="5757306" y="4009297"/>
              <a:ext cx="1412392" cy="117633"/>
            </a:xfrm>
            <a:custGeom>
              <a:avLst/>
              <a:gdLst/>
              <a:ahLst/>
              <a:cxnLst/>
              <a:rect l="l" t="t" r="r" b="b"/>
              <a:pathLst>
                <a:path w="38227" h="3184" extrusionOk="0">
                  <a:moveTo>
                    <a:pt x="1" y="0"/>
                  </a:moveTo>
                  <a:lnTo>
                    <a:pt x="1" y="3184"/>
                  </a:lnTo>
                  <a:lnTo>
                    <a:pt x="38226" y="3184"/>
                  </a:lnTo>
                  <a:lnTo>
                    <a:pt x="382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63"/>
            <p:cNvSpPr/>
            <p:nvPr/>
          </p:nvSpPr>
          <p:spPr>
            <a:xfrm>
              <a:off x="6388586" y="3335725"/>
              <a:ext cx="150598" cy="150588"/>
            </a:xfrm>
            <a:custGeom>
              <a:avLst/>
              <a:gdLst/>
              <a:ahLst/>
              <a:cxnLst/>
              <a:rect l="l" t="t" r="r" b="b"/>
              <a:pathLst>
                <a:path w="4076" h="4076" extrusionOk="0">
                  <a:moveTo>
                    <a:pt x="2038" y="0"/>
                  </a:moveTo>
                  <a:cubicBezTo>
                    <a:pt x="913" y="0"/>
                    <a:pt x="1" y="913"/>
                    <a:pt x="1" y="2038"/>
                  </a:cubicBezTo>
                  <a:cubicBezTo>
                    <a:pt x="1" y="3163"/>
                    <a:pt x="913" y="4075"/>
                    <a:pt x="2038" y="4075"/>
                  </a:cubicBezTo>
                  <a:cubicBezTo>
                    <a:pt x="3163" y="4075"/>
                    <a:pt x="4076" y="3163"/>
                    <a:pt x="4076" y="2038"/>
                  </a:cubicBezTo>
                  <a:cubicBezTo>
                    <a:pt x="4076" y="913"/>
                    <a:pt x="3163" y="0"/>
                    <a:pt x="2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F1504BAA-A7AD-4EF6-B46D-7439535CC9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1667" y="1441530"/>
            <a:ext cx="3104087" cy="1836832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3DDBFF42-1193-457B-9888-C9FFEF9FB0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1667" y="1810089"/>
            <a:ext cx="3104087" cy="882822"/>
          </a:xfrm>
          <a:prstGeom prst="rect">
            <a:avLst/>
          </a:prstGeom>
          <a:effectLst>
            <a:softEdge rad="12700"/>
          </a:effectLst>
        </p:spPr>
      </p:pic>
      <p:grpSp>
        <p:nvGrpSpPr>
          <p:cNvPr id="19" name="Google Shape;10572;p80">
            <a:extLst>
              <a:ext uri="{FF2B5EF4-FFF2-40B4-BE49-F238E27FC236}">
                <a16:creationId xmlns:a16="http://schemas.microsoft.com/office/drawing/2014/main" id="{B09067B1-56A2-4323-BAA2-773141271569}"/>
              </a:ext>
            </a:extLst>
          </p:cNvPr>
          <p:cNvGrpSpPr/>
          <p:nvPr/>
        </p:nvGrpSpPr>
        <p:grpSpPr>
          <a:xfrm>
            <a:off x="389800" y="517574"/>
            <a:ext cx="336423" cy="414176"/>
            <a:chOff x="3584201" y="4294996"/>
            <a:chExt cx="267574" cy="329415"/>
          </a:xfrm>
          <a:solidFill>
            <a:srgbClr val="1155CC"/>
          </a:solidFill>
        </p:grpSpPr>
        <p:sp>
          <p:nvSpPr>
            <p:cNvPr id="20" name="Google Shape;10573;p80">
              <a:extLst>
                <a:ext uri="{FF2B5EF4-FFF2-40B4-BE49-F238E27FC236}">
                  <a16:creationId xmlns:a16="http://schemas.microsoft.com/office/drawing/2014/main" id="{5E001F6D-CBCD-4A05-8339-07B55AB4CF9B}"/>
                </a:ext>
              </a:extLst>
            </p:cNvPr>
            <p:cNvSpPr/>
            <p:nvPr/>
          </p:nvSpPr>
          <p:spPr>
            <a:xfrm>
              <a:off x="3584201" y="4294996"/>
              <a:ext cx="267574" cy="329415"/>
            </a:xfrm>
            <a:custGeom>
              <a:avLst/>
              <a:gdLst/>
              <a:ahLst/>
              <a:cxnLst/>
              <a:rect l="l" t="t" r="r" b="b"/>
              <a:pathLst>
                <a:path w="8407" h="10350" extrusionOk="0">
                  <a:moveTo>
                    <a:pt x="4191" y="321"/>
                  </a:moveTo>
                  <a:lnTo>
                    <a:pt x="8097" y="1095"/>
                  </a:lnTo>
                  <a:lnTo>
                    <a:pt x="8097" y="6727"/>
                  </a:lnTo>
                  <a:lnTo>
                    <a:pt x="4191" y="10001"/>
                  </a:lnTo>
                  <a:lnTo>
                    <a:pt x="298" y="6727"/>
                  </a:lnTo>
                  <a:lnTo>
                    <a:pt x="298" y="1095"/>
                  </a:lnTo>
                  <a:lnTo>
                    <a:pt x="4191" y="321"/>
                  </a:lnTo>
                  <a:close/>
                  <a:moveTo>
                    <a:pt x="4168" y="0"/>
                  </a:moveTo>
                  <a:lnTo>
                    <a:pt x="120" y="810"/>
                  </a:lnTo>
                  <a:cubicBezTo>
                    <a:pt x="48" y="822"/>
                    <a:pt x="0" y="881"/>
                    <a:pt x="0" y="953"/>
                  </a:cubicBezTo>
                  <a:lnTo>
                    <a:pt x="0" y="6787"/>
                  </a:lnTo>
                  <a:cubicBezTo>
                    <a:pt x="0" y="6834"/>
                    <a:pt x="12" y="6882"/>
                    <a:pt x="60" y="6906"/>
                  </a:cubicBezTo>
                  <a:lnTo>
                    <a:pt x="4108" y="10323"/>
                  </a:lnTo>
                  <a:cubicBezTo>
                    <a:pt x="4138" y="10341"/>
                    <a:pt x="4171" y="10350"/>
                    <a:pt x="4203" y="10350"/>
                  </a:cubicBezTo>
                  <a:cubicBezTo>
                    <a:pt x="4236" y="10350"/>
                    <a:pt x="4269" y="10341"/>
                    <a:pt x="4299" y="10323"/>
                  </a:cubicBezTo>
                  <a:lnTo>
                    <a:pt x="8347" y="6906"/>
                  </a:lnTo>
                  <a:cubicBezTo>
                    <a:pt x="8382" y="6882"/>
                    <a:pt x="8406" y="6834"/>
                    <a:pt x="8406" y="6787"/>
                  </a:cubicBezTo>
                  <a:lnTo>
                    <a:pt x="8406" y="953"/>
                  </a:lnTo>
                  <a:cubicBezTo>
                    <a:pt x="8406" y="881"/>
                    <a:pt x="8347" y="822"/>
                    <a:pt x="8275" y="810"/>
                  </a:cubicBezTo>
                  <a:lnTo>
                    <a:pt x="42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574;p80">
              <a:extLst>
                <a:ext uri="{FF2B5EF4-FFF2-40B4-BE49-F238E27FC236}">
                  <a16:creationId xmlns:a16="http://schemas.microsoft.com/office/drawing/2014/main" id="{7C141C87-363C-4A11-A831-CF61BA44DDC5}"/>
                </a:ext>
              </a:extLst>
            </p:cNvPr>
            <p:cNvSpPr/>
            <p:nvPr/>
          </p:nvSpPr>
          <p:spPr>
            <a:xfrm>
              <a:off x="3604666" y="4315811"/>
              <a:ext cx="226644" cy="281610"/>
            </a:xfrm>
            <a:custGeom>
              <a:avLst/>
              <a:gdLst/>
              <a:ahLst/>
              <a:cxnLst/>
              <a:rect l="l" t="t" r="r" b="b"/>
              <a:pathLst>
                <a:path w="7121" h="8848" extrusionOk="0">
                  <a:moveTo>
                    <a:pt x="3525" y="1"/>
                  </a:moveTo>
                  <a:lnTo>
                    <a:pt x="119" y="691"/>
                  </a:lnTo>
                  <a:cubicBezTo>
                    <a:pt x="36" y="703"/>
                    <a:pt x="0" y="763"/>
                    <a:pt x="0" y="834"/>
                  </a:cubicBezTo>
                  <a:lnTo>
                    <a:pt x="0" y="5835"/>
                  </a:lnTo>
                  <a:cubicBezTo>
                    <a:pt x="0" y="5883"/>
                    <a:pt x="12" y="5930"/>
                    <a:pt x="60" y="5954"/>
                  </a:cubicBezTo>
                  <a:lnTo>
                    <a:pt x="3465" y="8811"/>
                  </a:lnTo>
                  <a:cubicBezTo>
                    <a:pt x="3495" y="8835"/>
                    <a:pt x="3528" y="8847"/>
                    <a:pt x="3560" y="8847"/>
                  </a:cubicBezTo>
                  <a:cubicBezTo>
                    <a:pt x="3593" y="8847"/>
                    <a:pt x="3626" y="8835"/>
                    <a:pt x="3656" y="8811"/>
                  </a:cubicBezTo>
                  <a:lnTo>
                    <a:pt x="7061" y="5954"/>
                  </a:lnTo>
                  <a:cubicBezTo>
                    <a:pt x="7097" y="5930"/>
                    <a:pt x="7120" y="5883"/>
                    <a:pt x="7120" y="5835"/>
                  </a:cubicBezTo>
                  <a:lnTo>
                    <a:pt x="7120" y="4609"/>
                  </a:lnTo>
                  <a:cubicBezTo>
                    <a:pt x="7120" y="4513"/>
                    <a:pt x="7049" y="4454"/>
                    <a:pt x="6977" y="4454"/>
                  </a:cubicBezTo>
                  <a:cubicBezTo>
                    <a:pt x="6882" y="4454"/>
                    <a:pt x="6823" y="4525"/>
                    <a:pt x="6823" y="4609"/>
                  </a:cubicBezTo>
                  <a:lnTo>
                    <a:pt x="6823" y="5763"/>
                  </a:lnTo>
                  <a:lnTo>
                    <a:pt x="3572" y="8502"/>
                  </a:lnTo>
                  <a:lnTo>
                    <a:pt x="298" y="5763"/>
                  </a:lnTo>
                  <a:lnTo>
                    <a:pt x="298" y="953"/>
                  </a:lnTo>
                  <a:lnTo>
                    <a:pt x="3548" y="299"/>
                  </a:lnTo>
                  <a:lnTo>
                    <a:pt x="6811" y="953"/>
                  </a:lnTo>
                  <a:lnTo>
                    <a:pt x="6811" y="3847"/>
                  </a:lnTo>
                  <a:cubicBezTo>
                    <a:pt x="6799" y="3930"/>
                    <a:pt x="6870" y="4013"/>
                    <a:pt x="6966" y="4013"/>
                  </a:cubicBezTo>
                  <a:cubicBezTo>
                    <a:pt x="7049" y="4013"/>
                    <a:pt x="7108" y="3930"/>
                    <a:pt x="7108" y="3858"/>
                  </a:cubicBezTo>
                  <a:lnTo>
                    <a:pt x="7108" y="834"/>
                  </a:lnTo>
                  <a:cubicBezTo>
                    <a:pt x="7108" y="763"/>
                    <a:pt x="7061" y="703"/>
                    <a:pt x="6989" y="691"/>
                  </a:cubicBezTo>
                  <a:lnTo>
                    <a:pt x="358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575;p80">
              <a:extLst>
                <a:ext uri="{FF2B5EF4-FFF2-40B4-BE49-F238E27FC236}">
                  <a16:creationId xmlns:a16="http://schemas.microsoft.com/office/drawing/2014/main" id="{01930CDC-5993-4D90-81F5-83172D730CB5}"/>
                </a:ext>
              </a:extLst>
            </p:cNvPr>
            <p:cNvSpPr/>
            <p:nvPr/>
          </p:nvSpPr>
          <p:spPr>
            <a:xfrm>
              <a:off x="3645597" y="4362056"/>
              <a:ext cx="144019" cy="144019"/>
            </a:xfrm>
            <a:custGeom>
              <a:avLst/>
              <a:gdLst/>
              <a:ahLst/>
              <a:cxnLst/>
              <a:rect l="l" t="t" r="r" b="b"/>
              <a:pathLst>
                <a:path w="4525" h="4525" extrusionOk="0">
                  <a:moveTo>
                    <a:pt x="2262" y="322"/>
                  </a:moveTo>
                  <a:cubicBezTo>
                    <a:pt x="3334" y="322"/>
                    <a:pt x="4215" y="1203"/>
                    <a:pt x="4215" y="2275"/>
                  </a:cubicBezTo>
                  <a:cubicBezTo>
                    <a:pt x="4215" y="3346"/>
                    <a:pt x="3334" y="4227"/>
                    <a:pt x="2262" y="4227"/>
                  </a:cubicBezTo>
                  <a:cubicBezTo>
                    <a:pt x="1191" y="4227"/>
                    <a:pt x="322" y="3346"/>
                    <a:pt x="322" y="2275"/>
                  </a:cubicBezTo>
                  <a:cubicBezTo>
                    <a:pt x="322" y="1203"/>
                    <a:pt x="1191" y="322"/>
                    <a:pt x="2262" y="322"/>
                  </a:cubicBezTo>
                  <a:close/>
                  <a:moveTo>
                    <a:pt x="2262" y="0"/>
                  </a:moveTo>
                  <a:cubicBezTo>
                    <a:pt x="1012" y="0"/>
                    <a:pt x="0" y="1012"/>
                    <a:pt x="0" y="2263"/>
                  </a:cubicBezTo>
                  <a:cubicBezTo>
                    <a:pt x="0" y="3513"/>
                    <a:pt x="1012" y="4525"/>
                    <a:pt x="2262" y="4525"/>
                  </a:cubicBezTo>
                  <a:cubicBezTo>
                    <a:pt x="3513" y="4525"/>
                    <a:pt x="4525" y="3513"/>
                    <a:pt x="4525" y="2263"/>
                  </a:cubicBezTo>
                  <a:cubicBezTo>
                    <a:pt x="4525" y="1012"/>
                    <a:pt x="3513" y="0"/>
                    <a:pt x="22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576;p80">
              <a:extLst>
                <a:ext uri="{FF2B5EF4-FFF2-40B4-BE49-F238E27FC236}">
                  <a16:creationId xmlns:a16="http://schemas.microsoft.com/office/drawing/2014/main" id="{EF01F71D-1013-45C2-AAA0-DEF84A83A39B}"/>
                </a:ext>
              </a:extLst>
            </p:cNvPr>
            <p:cNvSpPr/>
            <p:nvPr/>
          </p:nvSpPr>
          <p:spPr>
            <a:xfrm>
              <a:off x="3692574" y="4377970"/>
              <a:ext cx="51561" cy="112574"/>
            </a:xfrm>
            <a:custGeom>
              <a:avLst/>
              <a:gdLst/>
              <a:ahLst/>
              <a:cxnLst/>
              <a:rect l="l" t="t" r="r" b="b"/>
              <a:pathLst>
                <a:path w="1620" h="3537" extrusionOk="0">
                  <a:moveTo>
                    <a:pt x="810" y="0"/>
                  </a:moveTo>
                  <a:cubicBezTo>
                    <a:pt x="727" y="0"/>
                    <a:pt x="656" y="72"/>
                    <a:pt x="656" y="155"/>
                  </a:cubicBezTo>
                  <a:lnTo>
                    <a:pt x="656" y="489"/>
                  </a:lnTo>
                  <a:cubicBezTo>
                    <a:pt x="298" y="524"/>
                    <a:pt x="1" y="834"/>
                    <a:pt x="1" y="1203"/>
                  </a:cubicBezTo>
                  <a:cubicBezTo>
                    <a:pt x="1" y="1608"/>
                    <a:pt x="334" y="1917"/>
                    <a:pt x="715" y="1917"/>
                  </a:cubicBezTo>
                  <a:lnTo>
                    <a:pt x="882" y="1917"/>
                  </a:lnTo>
                  <a:cubicBezTo>
                    <a:pt x="1108" y="1917"/>
                    <a:pt x="1298" y="2108"/>
                    <a:pt x="1298" y="2334"/>
                  </a:cubicBezTo>
                  <a:cubicBezTo>
                    <a:pt x="1298" y="2560"/>
                    <a:pt x="1108" y="2751"/>
                    <a:pt x="882" y="2751"/>
                  </a:cubicBezTo>
                  <a:lnTo>
                    <a:pt x="644" y="2751"/>
                  </a:lnTo>
                  <a:cubicBezTo>
                    <a:pt x="465" y="2751"/>
                    <a:pt x="310" y="2608"/>
                    <a:pt x="310" y="2429"/>
                  </a:cubicBezTo>
                  <a:cubicBezTo>
                    <a:pt x="310" y="2334"/>
                    <a:pt x="239" y="2275"/>
                    <a:pt x="167" y="2275"/>
                  </a:cubicBezTo>
                  <a:cubicBezTo>
                    <a:pt x="84" y="2275"/>
                    <a:pt x="13" y="2346"/>
                    <a:pt x="13" y="2429"/>
                  </a:cubicBezTo>
                  <a:cubicBezTo>
                    <a:pt x="13" y="2787"/>
                    <a:pt x="298" y="3060"/>
                    <a:pt x="656" y="3060"/>
                  </a:cubicBezTo>
                  <a:lnTo>
                    <a:pt x="667" y="3060"/>
                  </a:lnTo>
                  <a:lnTo>
                    <a:pt x="667" y="3394"/>
                  </a:lnTo>
                  <a:cubicBezTo>
                    <a:pt x="667" y="3477"/>
                    <a:pt x="739" y="3537"/>
                    <a:pt x="822" y="3537"/>
                  </a:cubicBezTo>
                  <a:cubicBezTo>
                    <a:pt x="894" y="3537"/>
                    <a:pt x="965" y="3465"/>
                    <a:pt x="965" y="3394"/>
                  </a:cubicBezTo>
                  <a:lnTo>
                    <a:pt x="965" y="3048"/>
                  </a:lnTo>
                  <a:cubicBezTo>
                    <a:pt x="1322" y="3025"/>
                    <a:pt x="1620" y="2703"/>
                    <a:pt x="1620" y="2334"/>
                  </a:cubicBezTo>
                  <a:cubicBezTo>
                    <a:pt x="1620" y="1929"/>
                    <a:pt x="1298" y="1620"/>
                    <a:pt x="906" y="1620"/>
                  </a:cubicBezTo>
                  <a:lnTo>
                    <a:pt x="739" y="1620"/>
                  </a:lnTo>
                  <a:cubicBezTo>
                    <a:pt x="525" y="1620"/>
                    <a:pt x="334" y="1429"/>
                    <a:pt x="334" y="1203"/>
                  </a:cubicBezTo>
                  <a:cubicBezTo>
                    <a:pt x="334" y="977"/>
                    <a:pt x="525" y="786"/>
                    <a:pt x="739" y="786"/>
                  </a:cubicBezTo>
                  <a:lnTo>
                    <a:pt x="977" y="786"/>
                  </a:lnTo>
                  <a:cubicBezTo>
                    <a:pt x="1167" y="786"/>
                    <a:pt x="1310" y="941"/>
                    <a:pt x="1310" y="1120"/>
                  </a:cubicBezTo>
                  <a:lnTo>
                    <a:pt x="1310" y="1286"/>
                  </a:lnTo>
                  <a:cubicBezTo>
                    <a:pt x="1310" y="1358"/>
                    <a:pt x="1382" y="1429"/>
                    <a:pt x="1465" y="1429"/>
                  </a:cubicBezTo>
                  <a:cubicBezTo>
                    <a:pt x="1548" y="1429"/>
                    <a:pt x="1608" y="1358"/>
                    <a:pt x="1608" y="1286"/>
                  </a:cubicBezTo>
                  <a:lnTo>
                    <a:pt x="1608" y="1120"/>
                  </a:lnTo>
                  <a:cubicBezTo>
                    <a:pt x="1608" y="762"/>
                    <a:pt x="1322" y="477"/>
                    <a:pt x="965" y="477"/>
                  </a:cubicBezTo>
                  <a:lnTo>
                    <a:pt x="953" y="477"/>
                  </a:lnTo>
                  <a:lnTo>
                    <a:pt x="953" y="155"/>
                  </a:lnTo>
                  <a:cubicBezTo>
                    <a:pt x="953" y="60"/>
                    <a:pt x="882" y="0"/>
                    <a:pt x="8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851;p63">
            <a:extLst>
              <a:ext uri="{FF2B5EF4-FFF2-40B4-BE49-F238E27FC236}">
                <a16:creationId xmlns:a16="http://schemas.microsoft.com/office/drawing/2014/main" id="{DDC37F26-5319-4139-8633-26192EB1D508}"/>
              </a:ext>
            </a:extLst>
          </p:cNvPr>
          <p:cNvSpPr txBox="1">
            <a:spLocks/>
          </p:cNvSpPr>
          <p:nvPr/>
        </p:nvSpPr>
        <p:spPr>
          <a:xfrm>
            <a:off x="807352" y="1792757"/>
            <a:ext cx="2915266" cy="14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600" b="0" i="0" u="none" strike="noStrike" cap="non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600" b="0" i="0" u="none" strike="noStrike" cap="non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600" b="0" i="0" u="none" strike="noStrike" cap="non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600" b="0" i="0" u="none" strike="noStrike" cap="non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600" b="0" i="0" u="none" strike="noStrike" cap="non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600" b="0" i="0" u="none" strike="noStrike" cap="non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600" b="0" i="0" u="none" strike="noStrike" cap="non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  <a:defRPr sz="1600" b="0" i="0" u="none" strike="noStrike" cap="non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600"/>
              <a:buFont typeface="Quicksand Light"/>
              <a:buNone/>
              <a:defRPr sz="1600" b="0" i="0" u="none" strike="noStrike" cap="non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it-IT" dirty="0"/>
              <a:t>Controllo della sessione per assicurarsi che un non-editor non possa modificare la wiki anche accedendo alle pagine da admin.</a:t>
            </a:r>
          </a:p>
        </p:txBody>
      </p:sp>
    </p:spTree>
    <p:extLst>
      <p:ext uri="{BB962C8B-B14F-4D97-AF65-F5344CB8AC3E}">
        <p14:creationId xmlns:p14="http://schemas.microsoft.com/office/powerpoint/2010/main" val="155959045"/>
      </p:ext>
    </p:extLst>
  </p:cSld>
  <p:clrMapOvr>
    <a:masterClrMapping/>
  </p:clrMapOvr>
</p:sld>
</file>

<file path=ppt/theme/theme1.xml><?xml version="1.0" encoding="utf-8"?>
<a:theme xmlns:a="http://schemas.openxmlformats.org/drawingml/2006/main" name="Puress Online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1155CC"/>
      </a:lt2>
      <a:accent1>
        <a:srgbClr val="3C78D8"/>
      </a:accent1>
      <a:accent2>
        <a:srgbClr val="D5A6BD"/>
      </a:accent2>
      <a:accent3>
        <a:srgbClr val="C27BA0"/>
      </a:accent3>
      <a:accent4>
        <a:srgbClr val="B4A7D6"/>
      </a:accent4>
      <a:accent5>
        <a:srgbClr val="8E7CC3"/>
      </a:accent5>
      <a:accent6>
        <a:srgbClr val="A4C2F4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275</Words>
  <Application>Microsoft Office PowerPoint</Application>
  <PresentationFormat>Presentazione su schermo (16:9)</PresentationFormat>
  <Paragraphs>52</Paragraphs>
  <Slides>5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11" baseType="lpstr">
      <vt:lpstr>Pacifico</vt:lpstr>
      <vt:lpstr>Quicksand Light</vt:lpstr>
      <vt:lpstr>Roboto Condensed Light</vt:lpstr>
      <vt:lpstr>Livvic</vt:lpstr>
      <vt:lpstr>Arial</vt:lpstr>
      <vt:lpstr>Puress Online by Slidesgo</vt:lpstr>
      <vt:lpstr> Progetto WIKI</vt:lpstr>
      <vt:lpstr>DataBase</vt:lpstr>
      <vt:lpstr>Struttura Sito</vt:lpstr>
      <vt:lpstr>Sicurezza 1: Password Hash &amp; Controllo Input</vt:lpstr>
      <vt:lpstr>Sicurezza 2: Controllo Sessione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Puress Online</dc:title>
  <dc:creator>Simone Bergonzi</dc:creator>
  <cp:lastModifiedBy>Simone Bergonzi</cp:lastModifiedBy>
  <cp:revision>13</cp:revision>
  <dcterms:modified xsi:type="dcterms:W3CDTF">2020-12-01T17:53:45Z</dcterms:modified>
</cp:coreProperties>
</file>